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20.jpg" ContentType="image/png"/>
  <Override PartName="/ppt/media/image21.jp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13" r:id="rId2"/>
  </p:sldMasterIdLst>
  <p:notesMasterIdLst>
    <p:notesMasterId r:id="rId21"/>
  </p:notesMasterIdLst>
  <p:handoutMasterIdLst>
    <p:handoutMasterId r:id="rId22"/>
  </p:handoutMasterIdLst>
  <p:sldIdLst>
    <p:sldId id="399" r:id="rId3"/>
    <p:sldId id="278" r:id="rId4"/>
    <p:sldId id="344" r:id="rId5"/>
    <p:sldId id="393" r:id="rId6"/>
    <p:sldId id="383" r:id="rId7"/>
    <p:sldId id="385" r:id="rId8"/>
    <p:sldId id="394" r:id="rId9"/>
    <p:sldId id="395" r:id="rId10"/>
    <p:sldId id="396" r:id="rId11"/>
    <p:sldId id="397" r:id="rId12"/>
    <p:sldId id="390" r:id="rId13"/>
    <p:sldId id="384" r:id="rId14"/>
    <p:sldId id="386" r:id="rId15"/>
    <p:sldId id="387" r:id="rId16"/>
    <p:sldId id="398" r:id="rId17"/>
    <p:sldId id="388" r:id="rId18"/>
    <p:sldId id="389" r:id="rId19"/>
    <p:sldId id="262"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新建幻灯片" id="{8094B691-7852-ED44-BDF7-FC308E171604}">
          <p14:sldIdLst>
            <p14:sldId id="399"/>
            <p14:sldId id="278"/>
            <p14:sldId id="344"/>
            <p14:sldId id="393"/>
            <p14:sldId id="383"/>
            <p14:sldId id="385"/>
            <p14:sldId id="394"/>
            <p14:sldId id="395"/>
            <p14:sldId id="396"/>
            <p14:sldId id="397"/>
            <p14:sldId id="390"/>
            <p14:sldId id="384"/>
            <p14:sldId id="386"/>
            <p14:sldId id="387"/>
            <p14:sldId id="398"/>
            <p14:sldId id="388"/>
            <p14:sldId id="389"/>
            <p14:sldId id="26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A5A7"/>
    <a:srgbClr val="0A52E2"/>
    <a:srgbClr val="0025E3"/>
    <a:srgbClr val="40AEEA"/>
    <a:srgbClr val="5677B3"/>
    <a:srgbClr val="0080FF"/>
    <a:srgbClr val="24282C"/>
    <a:srgbClr val="5A5A5A"/>
    <a:srgbClr val="46494B"/>
    <a:srgbClr val="2529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68"/>
    <p:restoredTop sz="79875" autoAdjust="0"/>
  </p:normalViewPr>
  <p:slideViewPr>
    <p:cSldViewPr snapToGrid="0" snapToObjects="1">
      <p:cViewPr varScale="1">
        <p:scale>
          <a:sx n="69" d="100"/>
          <a:sy n="69" d="100"/>
        </p:scale>
        <p:origin x="922" y="379"/>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6" d="100"/>
          <a:sy n="96" d="100"/>
        </p:scale>
        <p:origin x="3592"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E9055B-03E3-324D-9B5D-6AF6747D1A9F}" type="datetimeFigureOut">
              <a:rPr kumimoji="1" lang="zh-CN" altLang="en-US" smtClean="0"/>
              <a:t>2019/4/22</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5B585A-2702-4145-9FBD-7E3A412B67CB}" type="slidenum">
              <a:rPr kumimoji="1" lang="zh-CN" altLang="en-US" smtClean="0"/>
              <a:t>‹#›</a:t>
            </a:fld>
            <a:endParaRPr kumimoji="1" lang="zh-CN" altLang="en-US"/>
          </a:p>
        </p:txBody>
      </p:sp>
    </p:spTree>
    <p:extLst>
      <p:ext uri="{BB962C8B-B14F-4D97-AF65-F5344CB8AC3E}">
        <p14:creationId xmlns:p14="http://schemas.microsoft.com/office/powerpoint/2010/main" val="10205059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9FB08-5ED8-604D-B170-6DD32BE46728}" type="datetimeFigureOut">
              <a:rPr kumimoji="1" lang="zh-CN" altLang="en-US" smtClean="0"/>
              <a:t>2019/4/22</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6B51D9-DE16-BF48-96A8-5BA66FFF02C4}" type="slidenum">
              <a:rPr kumimoji="1" lang="zh-CN" altLang="en-US" smtClean="0"/>
              <a:t>‹#›</a:t>
            </a:fld>
            <a:endParaRPr kumimoji="1" lang="zh-CN" altLang="en-US"/>
          </a:p>
        </p:txBody>
      </p:sp>
    </p:spTree>
    <p:extLst>
      <p:ext uri="{BB962C8B-B14F-4D97-AF65-F5344CB8AC3E}">
        <p14:creationId xmlns:p14="http://schemas.microsoft.com/office/powerpoint/2010/main" val="11944599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p:txBody>
      </p:sp>
      <p:sp>
        <p:nvSpPr>
          <p:cNvPr id="4" name="幻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2433CA-E24E-014D-9A76-D075D0F040F0}"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DengXian"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DengXian" panose="02010600030101010101" pitchFamily="2" charset="-122"/>
              <a:cs typeface="+mn-cs"/>
            </a:endParaRPr>
          </a:p>
        </p:txBody>
      </p:sp>
    </p:spTree>
    <p:extLst>
      <p:ext uri="{BB962C8B-B14F-4D97-AF65-F5344CB8AC3E}">
        <p14:creationId xmlns:p14="http://schemas.microsoft.com/office/powerpoint/2010/main" val="3319243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latin typeface="Microsoft YaHei" panose="020B0503020204020204" pitchFamily="34" charset="-122"/>
                <a:ea typeface="Microsoft YaHei" panose="020B0503020204020204" pitchFamily="34" charset="-122"/>
              </a:rPr>
              <a:t>大家好，今天演讲的主题是网络安全与边缘计算；</a:t>
            </a:r>
            <a:endParaRPr lang="en-US" altLang="zh-CN" sz="1200" dirty="0">
              <a:latin typeface="Microsoft YaHei" panose="020B0503020204020204" pitchFamily="34" charset="-122"/>
              <a:ea typeface="Microsoft YaHei" panose="020B0503020204020204" pitchFamily="34" charset="-122"/>
            </a:endParaRPr>
          </a:p>
          <a:p>
            <a:endParaRPr lang="en-US" altLang="zh-CN"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dirty="0"/>
              <a:t>内容分四部分：边缘计算介绍、边缘计算分类、网络安全与边缘计算的集合、百度安全实践</a:t>
            </a:r>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dirty="0"/>
              <a:t>边缘计算介绍：定义、发展、市场；</a:t>
            </a:r>
            <a:endParaRPr kumimoji="1"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dirty="0"/>
              <a:t>边缘计算分类：四层分类，及行业玩家</a:t>
            </a:r>
            <a:endParaRPr kumimoji="1"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dirty="0"/>
              <a:t>网络安全与边缘计算的集合：百度安全选择边缘计算，会选择哪一分类，为什么？</a:t>
            </a:r>
            <a:endParaRPr kumimoji="1"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dirty="0"/>
              <a:t>百度安全实践：案例介绍；</a:t>
            </a:r>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3</a:t>
            </a:fld>
            <a:endParaRPr kumimoji="1" lang="zh-CN" altLang="en-US"/>
          </a:p>
        </p:txBody>
      </p:sp>
    </p:spTree>
    <p:extLst>
      <p:ext uri="{BB962C8B-B14F-4D97-AF65-F5344CB8AC3E}">
        <p14:creationId xmlns:p14="http://schemas.microsoft.com/office/powerpoint/2010/main" val="1012945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先讲一下边缘计算的定义，什么是边缘计算？</a:t>
            </a:r>
            <a:endParaRPr lang="en-US" altLang="zh-CN" sz="1200" b="0" i="0" kern="1200" dirty="0">
              <a:solidFill>
                <a:schemeClr val="tx1"/>
              </a:solidFill>
              <a:effectLst/>
              <a:latin typeface="+mn-lt"/>
              <a:ea typeface="+mn-ea"/>
              <a:cs typeface="+mn-cs"/>
            </a:endParaRPr>
          </a:p>
          <a:p>
            <a:endParaRPr lang="en-US" altLang="zh-CN" sz="1200" dirty="0">
              <a:latin typeface="Microsoft YaHei" panose="020B0503020204020204" pitchFamily="34" charset="-122"/>
              <a:ea typeface="Microsoft YaHei" panose="020B0503020204020204" pitchFamily="34" charset="-122"/>
            </a:endParaRPr>
          </a:p>
          <a:p>
            <a:r>
              <a:rPr lang="zh-CN" altLang="en-US" sz="1200" b="0" i="0" kern="1200" dirty="0">
                <a:solidFill>
                  <a:schemeClr val="tx1"/>
                </a:solidFill>
                <a:effectLst/>
                <a:latin typeface="+mn-lt"/>
                <a:ea typeface="+mn-ea"/>
                <a:cs typeface="+mn-cs"/>
              </a:rPr>
              <a:t>边缘计算是指在靠近物或数据源的一侧，采用网络、计算、存储、应用等核心能力为一体的开放平台，就近</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提供最近端服务，产生更快的网络服务响应，满足在实时、智能、安全与隐私保护等方面的基本需求。</a:t>
            </a:r>
            <a:endParaRPr lang="en-US" altLang="zh-CN" sz="1200" dirty="0">
              <a:latin typeface="Microsoft YaHei" panose="020B0503020204020204" pitchFamily="34" charset="-122"/>
              <a:ea typeface="Microsoft YaHei" panose="020B0503020204020204" pitchFamily="34" charset="-122"/>
            </a:endParaRPr>
          </a:p>
          <a:p>
            <a:endParaRPr lang="en-US" altLang="zh-CN" sz="1200" dirty="0">
              <a:latin typeface="Microsoft YaHei" panose="020B0503020204020204" pitchFamily="34" charset="-122"/>
              <a:ea typeface="Microsoft YaHei" panose="020B0503020204020204" pitchFamily="34" charset="-122"/>
            </a:endParaRPr>
          </a:p>
          <a:p>
            <a:r>
              <a:rPr lang="zh-CN" altLang="en-US" sz="1200" dirty="0">
                <a:latin typeface="Microsoft YaHei" panose="020B0503020204020204" pitchFamily="34" charset="-122"/>
                <a:ea typeface="Microsoft YaHei" panose="020B0503020204020204" pitchFamily="34" charset="-122"/>
              </a:rPr>
              <a:t>通俗来讲，如果将云数据中心比作是人的大脑，那么边缘计算就相当是分布于身体各处的神经末梢。</a:t>
            </a:r>
            <a:endParaRPr lang="en-US" altLang="zh-CN" sz="1200" dirty="0">
              <a:latin typeface="Microsoft YaHei" panose="020B0503020204020204" pitchFamily="34" charset="-122"/>
              <a:ea typeface="Microsoft YaHei" panose="020B0503020204020204" pitchFamily="34" charset="-122"/>
            </a:endParaRPr>
          </a:p>
          <a:p>
            <a:r>
              <a:rPr lang="zh-CN" altLang="en-US" sz="1200" dirty="0">
                <a:latin typeface="Microsoft YaHei" panose="020B0503020204020204" pitchFamily="34" charset="-122"/>
                <a:ea typeface="Microsoft YaHei" panose="020B0503020204020204" pitchFamily="34" charset="-122"/>
              </a:rPr>
              <a:t>磕碰、高温等外界带来的疼痛感实际上是由这些神经末梢而非大脑直接做出的条件反射：一方面，前者的</a:t>
            </a:r>
            <a:endParaRPr lang="en-US" altLang="zh-CN" sz="1200" dirty="0">
              <a:latin typeface="Microsoft YaHei" panose="020B0503020204020204" pitchFamily="34" charset="-122"/>
              <a:ea typeface="Microsoft YaHei" panose="020B0503020204020204" pitchFamily="34" charset="-122"/>
            </a:endParaRPr>
          </a:p>
          <a:p>
            <a:r>
              <a:rPr lang="zh-CN" altLang="en-US" sz="1200" dirty="0">
                <a:latin typeface="Microsoft YaHei" panose="020B0503020204020204" pitchFamily="34" charset="-122"/>
                <a:ea typeface="Microsoft YaHei" panose="020B0503020204020204" pitchFamily="34" charset="-122"/>
              </a:rPr>
              <a:t>反应速度更快，避免了伤害的进一步“升级”</a:t>
            </a:r>
            <a:r>
              <a:rPr lang="en-US" altLang="zh-CN" sz="1200" dirty="0">
                <a:latin typeface="Microsoft YaHei" panose="020B0503020204020204" pitchFamily="34" charset="-122"/>
                <a:ea typeface="Microsoft YaHei" panose="020B0503020204020204" pitchFamily="34" charset="-122"/>
              </a:rPr>
              <a:t>;</a:t>
            </a:r>
            <a:r>
              <a:rPr lang="zh-CN" altLang="en-US" sz="1200" dirty="0">
                <a:latin typeface="Microsoft YaHei" panose="020B0503020204020204" pitchFamily="34" charset="-122"/>
                <a:ea typeface="Microsoft YaHei" panose="020B0503020204020204" pitchFamily="34" charset="-122"/>
              </a:rPr>
              <a:t>另一方面，其也让大脑可以集中精力去思考更为“高级”的事情。</a:t>
            </a:r>
          </a:p>
          <a:p>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4</a:t>
            </a:fld>
            <a:endParaRPr kumimoji="1" lang="zh-CN" altLang="en-US"/>
          </a:p>
        </p:txBody>
      </p:sp>
    </p:spTree>
    <p:extLst>
      <p:ext uri="{BB962C8B-B14F-4D97-AF65-F5344CB8AC3E}">
        <p14:creationId xmlns:p14="http://schemas.microsoft.com/office/powerpoint/2010/main" val="3502758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latin typeface="MicrosoftYaHei"/>
              </a:rPr>
              <a:t>这是</a:t>
            </a:r>
            <a:r>
              <a:rPr lang="en-US" altLang="zh-CN" sz="1200" b="0" i="0" kern="1200" dirty="0">
                <a:solidFill>
                  <a:schemeClr val="tx1"/>
                </a:solidFill>
                <a:effectLst/>
                <a:latin typeface="+mn-lt"/>
                <a:ea typeface="+mn-ea"/>
                <a:cs typeface="+mn-cs"/>
              </a:rPr>
              <a:t>Gartner</a:t>
            </a:r>
            <a:r>
              <a:rPr lang="en-US" altLang="zh-CN" dirty="0">
                <a:latin typeface="MicrosoftYaHei"/>
              </a:rPr>
              <a:t>2017</a:t>
            </a:r>
            <a:r>
              <a:rPr lang="zh-CN" altLang="en-US" dirty="0">
                <a:latin typeface="MicrosoftYaHei"/>
              </a:rPr>
              <a:t>年发布的新兴</a:t>
            </a:r>
            <a:r>
              <a:rPr lang="zh-CN" altLang="en-US" sz="1200" b="0" i="0" kern="1200" dirty="0">
                <a:solidFill>
                  <a:schemeClr val="tx1"/>
                </a:solidFill>
                <a:effectLst/>
                <a:latin typeface="+mn-lt"/>
                <a:ea typeface="+mn-ea"/>
                <a:cs typeface="+mn-cs"/>
              </a:rPr>
              <a:t>技术成熟曲线</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解读一下，分</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个阶段，触发期、期望膨胀期、幻灭期、复苏期、成熟期；</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a:p>
            <a:r>
              <a:rPr lang="zh-CN" altLang="en-US" dirty="0">
                <a:latin typeface="MicrosoftYaHei"/>
              </a:rPr>
              <a:t>根据</a:t>
            </a:r>
            <a:r>
              <a:rPr lang="en-US" altLang="zh-CN" dirty="0">
                <a:latin typeface="MicrosoftYaHei"/>
              </a:rPr>
              <a:t>Gartner</a:t>
            </a:r>
            <a:r>
              <a:rPr lang="zh-CN" altLang="en-US" dirty="0">
                <a:latin typeface="MicrosoftYaHei"/>
              </a:rPr>
              <a:t>判断，边缘计算在</a:t>
            </a:r>
            <a:r>
              <a:rPr lang="en-US" altLang="zh-CN" dirty="0">
                <a:latin typeface="MicrosoftYaHei"/>
              </a:rPr>
              <a:t>2017</a:t>
            </a:r>
            <a:r>
              <a:rPr lang="zh-CN" altLang="en-US" dirty="0">
                <a:latin typeface="MicrosoftYaHei"/>
              </a:rPr>
              <a:t>年中进入技术加速期，将在</a:t>
            </a:r>
            <a:r>
              <a:rPr lang="en-US" altLang="zh-CN" dirty="0">
                <a:latin typeface="MicrosoftYaHei"/>
              </a:rPr>
              <a:t>2~5</a:t>
            </a:r>
            <a:r>
              <a:rPr lang="zh-CN" altLang="en-US" dirty="0">
                <a:latin typeface="MicrosoftYaHei"/>
              </a:rPr>
              <a:t>年完成技术广泛部署，</a:t>
            </a:r>
            <a:r>
              <a:rPr lang="en-US" altLang="zh-CN" dirty="0">
                <a:latin typeface="MicrosoftYaHei"/>
              </a:rPr>
              <a:t>2019</a:t>
            </a:r>
            <a:r>
              <a:rPr lang="zh-CN" altLang="en-US" dirty="0">
                <a:latin typeface="MicrosoftYaHei"/>
              </a:rPr>
              <a:t>年正值技术高度发展期中，</a:t>
            </a:r>
            <a:endParaRPr lang="en-US" altLang="zh-CN" dirty="0">
              <a:latin typeface="MicrosoftYaHe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latin typeface="MicrosoftYaHei"/>
              </a:rPr>
              <a:t>同时</a:t>
            </a:r>
            <a:r>
              <a:rPr lang="en-US" altLang="zh-CN" dirty="0">
                <a:latin typeface="MicrosoftYaHei"/>
              </a:rPr>
              <a:t>Google</a:t>
            </a:r>
            <a:r>
              <a:rPr lang="zh-CN" altLang="en-US" dirty="0">
                <a:latin typeface="MicrosoftYaHei"/>
              </a:rPr>
              <a:t>学术上</a:t>
            </a:r>
            <a:r>
              <a:rPr lang="zh-CN" altLang="en-US" sz="1200" kern="1200" dirty="0">
                <a:solidFill>
                  <a:schemeClr val="tx1"/>
                </a:solidFill>
                <a:effectLst/>
                <a:latin typeface="+mn-lt"/>
                <a:ea typeface="+mn-ea"/>
                <a:cs typeface="+mn-cs"/>
              </a:rPr>
              <a:t>以</a:t>
            </a:r>
            <a:r>
              <a:rPr lang="en-US" altLang="zh-CN" sz="1200" kern="1200" dirty="0">
                <a:solidFill>
                  <a:schemeClr val="tx1"/>
                </a:solidFill>
                <a:effectLst/>
                <a:latin typeface="+mn-lt"/>
                <a:ea typeface="+mn-ea"/>
                <a:cs typeface="+mn-cs"/>
              </a:rPr>
              <a:t>“Edge Computing”</a:t>
            </a:r>
            <a:r>
              <a:rPr lang="zh-CN" altLang="en-US" sz="1200" kern="1200" dirty="0">
                <a:solidFill>
                  <a:schemeClr val="tx1"/>
                </a:solidFill>
                <a:effectLst/>
                <a:latin typeface="+mn-lt"/>
                <a:ea typeface="+mn-ea"/>
                <a:cs typeface="+mn-cs"/>
              </a:rPr>
              <a:t>为关键词的搜索数量也反应了同样的趋势，</a:t>
            </a:r>
            <a:r>
              <a:rPr lang="en-US" altLang="zh-CN" sz="1200" kern="1200" dirty="0">
                <a:solidFill>
                  <a:schemeClr val="tx1"/>
                </a:solidFill>
                <a:effectLst/>
                <a:latin typeface="+mn-lt"/>
                <a:ea typeface="+mn-ea"/>
                <a:cs typeface="+mn-cs"/>
              </a:rPr>
              <a:t> 2015</a:t>
            </a:r>
            <a:r>
              <a:rPr lang="zh-CN" altLang="en-US" sz="1200" kern="1200" dirty="0">
                <a:solidFill>
                  <a:schemeClr val="tx1"/>
                </a:solidFill>
                <a:effectLst/>
                <a:latin typeface="+mn-lt"/>
                <a:ea typeface="+mn-ea"/>
                <a:cs typeface="+mn-cs"/>
              </a:rPr>
              <a:t>年前</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技术积累阶段；</a:t>
            </a:r>
            <a:r>
              <a:rPr lang="en-US" altLang="zh-CN" sz="1200" kern="1200" dirty="0">
                <a:solidFill>
                  <a:schemeClr val="tx1"/>
                </a:solidFill>
                <a:effectLst/>
                <a:latin typeface="+mn-lt"/>
                <a:ea typeface="+mn-ea"/>
                <a:cs typeface="+mn-cs"/>
              </a:rPr>
              <a:t>2015-2017</a:t>
            </a:r>
            <a:r>
              <a:rPr lang="zh-CN" altLang="en-US"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边缘计算开始被业内熟知，论文增长</a:t>
            </a:r>
            <a:r>
              <a:rPr lang="en-US" altLang="zh-CN" sz="1200" kern="1200" dirty="0">
                <a:solidFill>
                  <a:schemeClr val="tx1"/>
                </a:solidFill>
                <a:effectLst/>
                <a:latin typeface="+mn-lt"/>
                <a:ea typeface="+mn-ea"/>
                <a:cs typeface="+mn-cs"/>
              </a:rPr>
              <a:t>10</a:t>
            </a:r>
            <a:r>
              <a:rPr lang="zh-CN" altLang="en-US" sz="1200" kern="1200" dirty="0">
                <a:solidFill>
                  <a:schemeClr val="tx1"/>
                </a:solidFill>
                <a:effectLst/>
                <a:latin typeface="+mn-lt"/>
                <a:ea typeface="+mn-ea"/>
                <a:cs typeface="+mn-cs"/>
              </a:rPr>
              <a:t>倍</a:t>
            </a:r>
            <a:r>
              <a:rPr lang="en-US" altLang="zh-CN"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2018</a:t>
            </a:r>
            <a:r>
              <a:rPr lang="zh-CN" altLang="en-US" sz="1200" kern="1200" dirty="0">
                <a:solidFill>
                  <a:schemeClr val="tx1"/>
                </a:solidFill>
                <a:effectLst/>
                <a:latin typeface="+mn-lt"/>
                <a:ea typeface="+mn-ea"/>
                <a:cs typeface="+mn-cs"/>
              </a:rPr>
              <a:t>年</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稳健增长期 </a:t>
            </a:r>
            <a:endParaRPr lang="zh-CN" alt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latin typeface="MicrosoftYaHei"/>
            </a:endParaRPr>
          </a:p>
          <a:p>
            <a:r>
              <a:rPr lang="zh-CN" altLang="en-US" dirty="0">
                <a:latin typeface="MicrosoftYaHei"/>
              </a:rPr>
              <a:t>如下因素促成了技术的发展</a:t>
            </a:r>
            <a:r>
              <a:rPr lang="en-US" altLang="zh-CN" dirty="0">
                <a:latin typeface="MicrosoftYaHei"/>
              </a:rPr>
              <a:t>:</a:t>
            </a:r>
          </a:p>
          <a:p>
            <a:r>
              <a:rPr lang="en-US" altLang="zh-CN" dirty="0">
                <a:latin typeface="MicrosoftYaHei"/>
              </a:rPr>
              <a:t>1) </a:t>
            </a:r>
            <a:r>
              <a:rPr lang="zh-CN" altLang="en-US" dirty="0">
                <a:latin typeface="MicrosoftYaHei"/>
              </a:rPr>
              <a:t>运营商</a:t>
            </a:r>
            <a:r>
              <a:rPr lang="en-US" altLang="zh-CN" dirty="0">
                <a:latin typeface="MicrosoftYaHei"/>
              </a:rPr>
              <a:t>2019</a:t>
            </a:r>
            <a:r>
              <a:rPr lang="zh-CN" altLang="en-US" dirty="0">
                <a:latin typeface="MicrosoftYaHei"/>
              </a:rPr>
              <a:t>年底前完成</a:t>
            </a:r>
            <a:r>
              <a:rPr lang="en-US" altLang="zh-CN" dirty="0">
                <a:latin typeface="MicrosoftYaHei"/>
              </a:rPr>
              <a:t>5G</a:t>
            </a:r>
            <a:r>
              <a:rPr lang="zh-CN" altLang="en-US" dirty="0">
                <a:latin typeface="MicrosoftYaHei"/>
              </a:rPr>
              <a:t>基础设施的改造工作，边缘计算所依赖的网络基础和算力分布化的边缘计算数据中心基础将形成 。</a:t>
            </a:r>
            <a:endParaRPr lang="zh-CN" altLang="en-US" dirty="0"/>
          </a:p>
          <a:p>
            <a:r>
              <a:rPr lang="en-US" altLang="zh-CN" dirty="0">
                <a:latin typeface="MicrosoftYaHei"/>
              </a:rPr>
              <a:t>2) </a:t>
            </a:r>
            <a:r>
              <a:rPr lang="zh-CN" altLang="en-US" dirty="0">
                <a:latin typeface="MicrosoftYaHei"/>
              </a:rPr>
              <a:t>物联网、工业互联网等新型业务持续增长，配合网络基础设施改造，具有边缘计算特征的新应用持续预热，预期将在</a:t>
            </a:r>
            <a:r>
              <a:rPr lang="en-US" altLang="zh-CN" dirty="0">
                <a:latin typeface="MicrosoftYaHei"/>
              </a:rPr>
              <a:t>2019</a:t>
            </a:r>
            <a:r>
              <a:rPr lang="zh-CN" altLang="en-US" dirty="0">
                <a:latin typeface="MicrosoftYaHei"/>
              </a:rPr>
              <a:t>年底出现新形态商用 。</a:t>
            </a:r>
            <a:endParaRPr lang="zh-CN" altLang="en-US" dirty="0">
              <a:effectLst/>
            </a:endParaRPr>
          </a:p>
          <a:p>
            <a:endParaRPr kumimoji="1" lang="en-US" altLang="zh-CN"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5</a:t>
            </a:fld>
            <a:endParaRPr kumimoji="1" lang="zh-CN" altLang="en-US"/>
          </a:p>
        </p:txBody>
      </p:sp>
    </p:spTree>
    <p:extLst>
      <p:ext uri="{BB962C8B-B14F-4D97-AF65-F5344CB8AC3E}">
        <p14:creationId xmlns:p14="http://schemas.microsoft.com/office/powerpoint/2010/main" val="3696499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、据</a:t>
            </a:r>
            <a:r>
              <a:rPr lang="en-US" altLang="zh-CN" sz="1200" b="0" i="0" kern="1200" dirty="0">
                <a:solidFill>
                  <a:schemeClr val="tx1"/>
                </a:solidFill>
                <a:effectLst/>
                <a:latin typeface="+mn-lt"/>
                <a:ea typeface="+mn-ea"/>
                <a:cs typeface="+mn-cs"/>
              </a:rPr>
              <a:t>IDC</a:t>
            </a:r>
            <a:r>
              <a:rPr lang="zh-CN" altLang="en-US" sz="1200" b="0" i="0" kern="1200" dirty="0">
                <a:solidFill>
                  <a:schemeClr val="tx1"/>
                </a:solidFill>
                <a:effectLst/>
                <a:latin typeface="+mn-lt"/>
                <a:ea typeface="+mn-ea"/>
                <a:cs typeface="+mn-cs"/>
              </a:rPr>
              <a:t>预测，随着</a:t>
            </a:r>
            <a:r>
              <a:rPr lang="en-US" altLang="zh-CN" sz="1200" b="0" i="0" kern="1200" dirty="0">
                <a:solidFill>
                  <a:schemeClr val="tx1"/>
                </a:solidFill>
                <a:effectLst/>
                <a:latin typeface="+mn-lt"/>
                <a:ea typeface="+mn-ea"/>
                <a:cs typeface="+mn-cs"/>
              </a:rPr>
              <a:t>5G</a:t>
            </a:r>
            <a:r>
              <a:rPr lang="zh-CN" altLang="en-US" sz="1200" b="0" i="0" kern="1200" dirty="0">
                <a:solidFill>
                  <a:schemeClr val="tx1"/>
                </a:solidFill>
                <a:effectLst/>
                <a:latin typeface="+mn-lt"/>
                <a:ea typeface="+mn-ea"/>
                <a:cs typeface="+mn-cs"/>
              </a:rPr>
              <a:t>的到来和</a:t>
            </a:r>
            <a:r>
              <a:rPr lang="en-US" altLang="zh-CN" sz="1200" b="0" i="0" kern="1200" dirty="0">
                <a:solidFill>
                  <a:schemeClr val="tx1"/>
                </a:solidFill>
                <a:effectLst/>
                <a:latin typeface="+mn-lt"/>
                <a:ea typeface="+mn-ea"/>
                <a:cs typeface="+mn-cs"/>
              </a:rPr>
              <a:t>IoT</a:t>
            </a:r>
            <a:r>
              <a:rPr lang="zh-CN" altLang="en-US" sz="1200" b="0" i="0" kern="1200" dirty="0">
                <a:solidFill>
                  <a:schemeClr val="tx1"/>
                </a:solidFill>
                <a:effectLst/>
                <a:latin typeface="+mn-lt"/>
                <a:ea typeface="+mn-ea"/>
                <a:cs typeface="+mn-cs"/>
              </a:rPr>
              <a:t>的发展，到</a:t>
            </a:r>
            <a:r>
              <a:rPr lang="en-US" altLang="zh-CN" sz="1200" b="0" i="0" kern="1200" dirty="0">
                <a:solidFill>
                  <a:schemeClr val="tx1"/>
                </a:solidFill>
                <a:effectLst/>
                <a:latin typeface="+mn-lt"/>
                <a:ea typeface="+mn-ea"/>
                <a:cs typeface="+mn-cs"/>
              </a:rPr>
              <a:t>2020</a:t>
            </a:r>
            <a:r>
              <a:rPr lang="zh-CN" altLang="en-US" sz="1200" b="0" i="0" kern="1200" dirty="0">
                <a:solidFill>
                  <a:schemeClr val="tx1"/>
                </a:solidFill>
                <a:effectLst/>
                <a:latin typeface="+mn-lt"/>
                <a:ea typeface="+mn-ea"/>
                <a:cs typeface="+mn-cs"/>
              </a:rPr>
              <a:t>年，将有超过</a:t>
            </a:r>
            <a:r>
              <a:rPr lang="en-US" altLang="zh-CN" sz="1200" b="0" i="0" kern="1200" dirty="0">
                <a:solidFill>
                  <a:schemeClr val="tx1"/>
                </a:solidFill>
                <a:effectLst/>
                <a:latin typeface="+mn-lt"/>
                <a:ea typeface="+mn-ea"/>
                <a:cs typeface="+mn-cs"/>
              </a:rPr>
              <a:t>500</a:t>
            </a:r>
            <a:r>
              <a:rPr lang="zh-CN" altLang="en-US" sz="1200" b="0" i="0" kern="1200" dirty="0">
                <a:solidFill>
                  <a:schemeClr val="tx1"/>
                </a:solidFill>
                <a:effectLst/>
                <a:latin typeface="+mn-lt"/>
                <a:ea typeface="+mn-ea"/>
                <a:cs typeface="+mn-cs"/>
              </a:rPr>
              <a:t>亿的终端和设备联网；其中</a:t>
            </a:r>
            <a:r>
              <a:rPr lang="zh-CN" altLang="en-US" sz="1050" dirty="0">
                <a:latin typeface="Microsoft YaHei" panose="020B0503020204020204" pitchFamily="34" charset="-122"/>
                <a:ea typeface="Microsoft YaHei" panose="020B0503020204020204" pitchFamily="34" charset="-122"/>
              </a:rPr>
              <a:t>超过</a:t>
            </a:r>
            <a:r>
              <a:rPr lang="en-US" altLang="zh-CN" sz="1200" dirty="0">
                <a:solidFill>
                  <a:srgbClr val="FF0000"/>
                </a:solidFill>
                <a:latin typeface="Microsoft YaHei" panose="020B0503020204020204" pitchFamily="34" charset="-122"/>
                <a:ea typeface="Microsoft YaHei" panose="020B0503020204020204" pitchFamily="34" charset="-122"/>
              </a:rPr>
              <a:t>50%</a:t>
            </a:r>
            <a:r>
              <a:rPr lang="zh-CN" altLang="en-US" sz="1200" dirty="0">
                <a:solidFill>
                  <a:srgbClr val="FF0000"/>
                </a:solidFill>
                <a:latin typeface="Microsoft YaHei" panose="020B0503020204020204" pitchFamily="34" charset="-122"/>
                <a:ea typeface="Microsoft YaHei" panose="020B0503020204020204" pitchFamily="34" charset="-122"/>
              </a:rPr>
              <a:t>的数据</a:t>
            </a:r>
            <a:r>
              <a:rPr lang="zh-CN" altLang="en-US" sz="1050" dirty="0">
                <a:latin typeface="Microsoft YaHei" panose="020B0503020204020204" pitchFamily="34" charset="-122"/>
                <a:ea typeface="Microsoft YaHei" panose="020B0503020204020204" pitchFamily="34" charset="-122"/>
              </a:rPr>
              <a:t>需要在</a:t>
            </a:r>
            <a:r>
              <a:rPr lang="zh-CN" altLang="en-US" sz="1200" dirty="0">
                <a:solidFill>
                  <a:srgbClr val="FF0000"/>
                </a:solidFill>
                <a:latin typeface="Microsoft YaHei" panose="020B0503020204020204" pitchFamily="34" charset="-122"/>
                <a:ea typeface="Microsoft YaHei" panose="020B0503020204020204" pitchFamily="34" charset="-122"/>
              </a:rPr>
              <a:t>网络边缘侧就近</a:t>
            </a:r>
            <a:r>
              <a:rPr lang="zh-CN" altLang="en-US" sz="1050" dirty="0">
                <a:latin typeface="Microsoft YaHei" panose="020B0503020204020204" pitchFamily="34" charset="-122"/>
                <a:ea typeface="Microsoft YaHei" panose="020B0503020204020204" pitchFamily="34" charset="-122"/>
              </a:rPr>
              <a:t>分析处理及存储；</a:t>
            </a:r>
            <a:endParaRPr lang="en-US" altLang="zh-CN" sz="1050" dirty="0">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主要原因是考虑到带宽的消耗、网络的延迟、以及数据隐私性保护等挑战，诸多数据量庞大、对处理延迟敏感、对数据隐私敏感的场景产生的数据必须在</a:t>
            </a:r>
            <a:r>
              <a:rPr lang="zh-CN" altLang="en-US" sz="1600" dirty="0">
                <a:solidFill>
                  <a:srgbClr val="FF0000"/>
                </a:solidFill>
                <a:latin typeface="Microsoft YaHei" panose="020B0503020204020204" pitchFamily="34" charset="-122"/>
                <a:ea typeface="Microsoft YaHei" panose="020B0503020204020204" pitchFamily="34" charset="-122"/>
              </a:rPr>
              <a:t>网络边缘侧就近</a:t>
            </a:r>
            <a:r>
              <a:rPr lang="zh-CN" altLang="en-US" sz="1200" dirty="0">
                <a:latin typeface="Microsoft YaHei" panose="020B0503020204020204" pitchFamily="34" charset="-122"/>
                <a:ea typeface="Microsoft YaHei" panose="020B0503020204020204" pitchFamily="34" charset="-122"/>
              </a:rPr>
              <a:t>分析处理，</a:t>
            </a:r>
            <a:r>
              <a:rPr lang="zh-CN" altLang="en-US" sz="1200" b="0" i="0" kern="1200" dirty="0">
                <a:solidFill>
                  <a:schemeClr val="tx1"/>
                </a:solidFill>
                <a:effectLst/>
                <a:latin typeface="+mn-lt"/>
                <a:ea typeface="+mn-ea"/>
                <a:cs typeface="+mn-cs"/>
              </a:rPr>
              <a:t>而云中心只处理计算资源需求大、实时性要求不高的计算任务，如</a:t>
            </a:r>
            <a:r>
              <a:rPr lang="en-US" altLang="zh-CN" sz="1200" b="0" i="0" kern="1200" dirty="0">
                <a:solidFill>
                  <a:schemeClr val="tx1"/>
                </a:solidFill>
                <a:effectLst/>
                <a:latin typeface="+mn-lt"/>
                <a:ea typeface="+mn-ea"/>
                <a:cs typeface="+mn-cs"/>
              </a:rPr>
              <a:t>AI</a:t>
            </a:r>
            <a:r>
              <a:rPr lang="zh-CN" altLang="en-US" sz="1200" b="0" i="0" kern="1200" dirty="0">
                <a:solidFill>
                  <a:schemeClr val="tx1"/>
                </a:solidFill>
                <a:effectLst/>
                <a:latin typeface="+mn-lt"/>
                <a:ea typeface="+mn-ea"/>
                <a:cs typeface="+mn-cs"/>
              </a:rPr>
              <a:t>模型训练。</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据</a:t>
            </a:r>
            <a:r>
              <a:rPr lang="en-US" altLang="zh-CN" sz="1200" b="0" i="0" kern="1200" dirty="0" err="1">
                <a:solidFill>
                  <a:schemeClr val="tx1"/>
                </a:solidFill>
                <a:effectLst/>
                <a:latin typeface="+mn-lt"/>
                <a:ea typeface="+mn-ea"/>
                <a:cs typeface="+mn-cs"/>
              </a:rPr>
              <a:t>CBInsights</a:t>
            </a:r>
            <a:r>
              <a:rPr lang="zh-CN" altLang="en-US" sz="1200" b="0" i="0" kern="1200" dirty="0">
                <a:solidFill>
                  <a:schemeClr val="tx1"/>
                </a:solidFill>
                <a:effectLst/>
                <a:latin typeface="+mn-lt"/>
                <a:ea typeface="+mn-ea"/>
                <a:cs typeface="+mn-cs"/>
              </a:rPr>
              <a:t>预测，</a:t>
            </a:r>
            <a:r>
              <a:rPr lang="en-US" altLang="zh-CN" sz="1200" b="0" i="0" kern="1200" dirty="0">
                <a:solidFill>
                  <a:schemeClr val="tx1"/>
                </a:solidFill>
                <a:effectLst/>
                <a:latin typeface="+mn-lt"/>
                <a:ea typeface="+mn-ea"/>
                <a:cs typeface="+mn-cs"/>
              </a:rPr>
              <a:t>2023</a:t>
            </a:r>
            <a:r>
              <a:rPr lang="zh-CN" altLang="en-US" sz="1200" b="0" i="0" kern="1200" dirty="0">
                <a:solidFill>
                  <a:schemeClr val="tx1"/>
                </a:solidFill>
                <a:effectLst/>
                <a:latin typeface="+mn-lt"/>
                <a:ea typeface="+mn-ea"/>
                <a:cs typeface="+mn-cs"/>
              </a:rPr>
              <a:t>年全球边缘计算市场有望达到</a:t>
            </a:r>
            <a:r>
              <a:rPr lang="en-US" altLang="zh-CN" sz="1200" b="0" i="0" kern="1200" dirty="0">
                <a:solidFill>
                  <a:schemeClr val="tx1"/>
                </a:solidFill>
                <a:effectLst/>
                <a:latin typeface="+mn-lt"/>
                <a:ea typeface="+mn-ea"/>
                <a:cs typeface="+mn-cs"/>
              </a:rPr>
              <a:t>340</a:t>
            </a:r>
            <a:r>
              <a:rPr lang="zh-CN" altLang="en-US" sz="1200" b="0" i="0" kern="1200" dirty="0">
                <a:solidFill>
                  <a:schemeClr val="tx1"/>
                </a:solidFill>
                <a:effectLst/>
                <a:latin typeface="+mn-lt"/>
                <a:ea typeface="+mn-ea"/>
                <a:cs typeface="+mn-cs"/>
              </a:rPr>
              <a:t>亿美元。</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b="0" dirty="0">
              <a:solidFill>
                <a:schemeClr val="tx1">
                  <a:lumMod val="95000"/>
                  <a:lumOff val="5000"/>
                </a:schemeClr>
              </a:solidFill>
              <a:latin typeface="Microsoft YaHei" panose="020B0503020204020204" pitchFamily="34" charset="-122"/>
              <a:ea typeface="Microsoft YaHei" panose="020B0503020204020204" pitchFamily="34" charset="-122"/>
            </a:endParaRPr>
          </a:p>
          <a:p>
            <a:r>
              <a:rPr lang="en-US" altLang="zh-CN" b="0" dirty="0">
                <a:solidFill>
                  <a:schemeClr val="tx1">
                    <a:lumMod val="95000"/>
                    <a:lumOff val="5000"/>
                  </a:schemeClr>
                </a:solidFill>
                <a:latin typeface="Microsoft YaHei" panose="020B0503020204020204" pitchFamily="34" charset="-122"/>
                <a:ea typeface="Microsoft YaHei" panose="020B0503020204020204" pitchFamily="34" charset="-122"/>
              </a:rPr>
              <a:t>2</a:t>
            </a:r>
            <a:r>
              <a:rPr lang="zh-CN" altLang="en-US" b="0" dirty="0">
                <a:solidFill>
                  <a:schemeClr val="tx1">
                    <a:lumMod val="95000"/>
                    <a:lumOff val="5000"/>
                  </a:schemeClr>
                </a:solidFill>
                <a:latin typeface="Microsoft YaHei" panose="020B0503020204020204" pitchFamily="34" charset="-122"/>
                <a:ea typeface="Microsoft YaHei" panose="020B0503020204020204" pitchFamily="34" charset="-122"/>
              </a:rPr>
              <a:t>、</a:t>
            </a:r>
            <a:r>
              <a:rPr lang="en" altLang="zh-CN" b="0" dirty="0">
                <a:solidFill>
                  <a:schemeClr val="tx1">
                    <a:lumMod val="95000"/>
                    <a:lumOff val="5000"/>
                  </a:schemeClr>
                </a:solidFill>
                <a:latin typeface="Microsoft YaHei" panose="020B0503020204020204" pitchFamily="34" charset="-122"/>
                <a:ea typeface="Microsoft YaHei" panose="020B0503020204020204" pitchFamily="34" charset="-122"/>
              </a:rPr>
              <a:t>Gartner</a:t>
            </a:r>
            <a:r>
              <a:rPr lang="zh-CN" altLang="en-US" b="0" dirty="0">
                <a:solidFill>
                  <a:schemeClr val="tx1">
                    <a:lumMod val="95000"/>
                    <a:lumOff val="5000"/>
                  </a:schemeClr>
                </a:solidFill>
                <a:latin typeface="Microsoft YaHei" panose="020B0503020204020204" pitchFamily="34" charset="-122"/>
                <a:ea typeface="Microsoft YaHei" panose="020B0503020204020204" pitchFamily="34" charset="-122"/>
              </a:rPr>
              <a:t>调研数据 </a:t>
            </a:r>
            <a:r>
              <a:rPr lang="en-US" altLang="zh-CN" b="0" dirty="0">
                <a:solidFill>
                  <a:schemeClr val="tx1">
                    <a:lumMod val="95000"/>
                    <a:lumOff val="5000"/>
                  </a:schemeClr>
                </a:solidFill>
                <a:latin typeface="Microsoft YaHei" panose="020B0503020204020204" pitchFamily="34" charset="-122"/>
                <a:ea typeface="Microsoft YaHei" panose="020B0503020204020204" pitchFamily="34" charset="-122"/>
              </a:rPr>
              <a:t>84%</a:t>
            </a:r>
            <a:r>
              <a:rPr lang="zh-CN" altLang="en-US" b="0" dirty="0">
                <a:solidFill>
                  <a:schemeClr val="tx1">
                    <a:lumMod val="95000"/>
                    <a:lumOff val="5000"/>
                  </a:schemeClr>
                </a:solidFill>
                <a:latin typeface="Microsoft YaHei" panose="020B0503020204020204" pitchFamily="34" charset="-122"/>
                <a:ea typeface="Microsoft YaHei" panose="020B0503020204020204" pitchFamily="34" charset="-122"/>
              </a:rPr>
              <a:t>企业计划在</a:t>
            </a:r>
            <a:r>
              <a:rPr lang="en-US" altLang="zh-CN" b="0" dirty="0">
                <a:solidFill>
                  <a:schemeClr val="tx1">
                    <a:lumMod val="95000"/>
                    <a:lumOff val="5000"/>
                  </a:schemeClr>
                </a:solidFill>
                <a:latin typeface="Microsoft YaHei" panose="020B0503020204020204" pitchFamily="34" charset="-122"/>
                <a:ea typeface="Microsoft YaHei" panose="020B0503020204020204" pitchFamily="34" charset="-122"/>
              </a:rPr>
              <a:t>2021</a:t>
            </a:r>
            <a:r>
              <a:rPr lang="zh-CN" altLang="en-US" b="0" dirty="0">
                <a:solidFill>
                  <a:schemeClr val="tx1">
                    <a:lumMod val="95000"/>
                    <a:lumOff val="5000"/>
                  </a:schemeClr>
                </a:solidFill>
                <a:latin typeface="Microsoft YaHei" panose="020B0503020204020204" pitchFamily="34" charset="-122"/>
                <a:ea typeface="Microsoft YaHei" panose="020B0503020204020204" pitchFamily="34" charset="-122"/>
              </a:rPr>
              <a:t>年前将边缘计算纳入自身规划，</a:t>
            </a:r>
            <a:r>
              <a:rPr lang="en-US" altLang="zh-CN" b="0" dirty="0">
                <a:solidFill>
                  <a:srgbClr val="333333"/>
                </a:solidFill>
                <a:latin typeface="Microsoft YaHei" panose="020B0503020204020204" pitchFamily="34" charset="-122"/>
                <a:ea typeface="Microsoft YaHei" panose="020B0503020204020204" pitchFamily="34" charset="-122"/>
              </a:rPr>
              <a:t>40</a:t>
            </a:r>
            <a:r>
              <a:rPr lang="zh-CN" altLang="en-US" b="0" dirty="0">
                <a:solidFill>
                  <a:srgbClr val="333333"/>
                </a:solidFill>
                <a:latin typeface="Microsoft YaHei" panose="020B0503020204020204" pitchFamily="34" charset="-122"/>
                <a:ea typeface="Microsoft YaHei" panose="020B0503020204020204" pitchFamily="34" charset="-122"/>
              </a:rPr>
              <a:t>％的大型企业将在</a:t>
            </a:r>
            <a:r>
              <a:rPr lang="en-US" altLang="zh-CN" b="0" dirty="0">
                <a:solidFill>
                  <a:srgbClr val="333333"/>
                </a:solidFill>
                <a:latin typeface="Microsoft YaHei" panose="020B0503020204020204" pitchFamily="34" charset="-122"/>
                <a:ea typeface="Microsoft YaHei" panose="020B0503020204020204" pitchFamily="34" charset="-122"/>
              </a:rPr>
              <a:t>2021</a:t>
            </a:r>
            <a:r>
              <a:rPr lang="zh-CN" altLang="en-US" b="0" dirty="0">
                <a:solidFill>
                  <a:srgbClr val="333333"/>
                </a:solidFill>
                <a:latin typeface="Microsoft YaHei" panose="020B0503020204020204" pitchFamily="34" charset="-122"/>
                <a:ea typeface="Microsoft YaHei" panose="020B0503020204020204" pitchFamily="34" charset="-122"/>
              </a:rPr>
              <a:t>年的项目中纳入边缘计算原则，而</a:t>
            </a:r>
            <a:r>
              <a:rPr lang="en-US" altLang="zh-CN" b="0" dirty="0">
                <a:solidFill>
                  <a:srgbClr val="333333"/>
                </a:solidFill>
                <a:latin typeface="Microsoft YaHei" panose="020B0503020204020204" pitchFamily="34" charset="-122"/>
                <a:ea typeface="Microsoft YaHei" panose="020B0503020204020204" pitchFamily="34" charset="-122"/>
              </a:rPr>
              <a:t>2017</a:t>
            </a:r>
            <a:r>
              <a:rPr lang="zh-CN" altLang="en-US" b="0" dirty="0">
                <a:solidFill>
                  <a:srgbClr val="333333"/>
                </a:solidFill>
                <a:latin typeface="Microsoft YaHei" panose="020B0503020204020204" pitchFamily="34" charset="-122"/>
                <a:ea typeface="Microsoft YaHei" panose="020B0503020204020204" pitchFamily="34" charset="-122"/>
              </a:rPr>
              <a:t>年只有不到</a:t>
            </a:r>
            <a:r>
              <a:rPr lang="en-US" altLang="zh-CN" b="0" dirty="0">
                <a:solidFill>
                  <a:srgbClr val="333333"/>
                </a:solidFill>
                <a:latin typeface="Microsoft YaHei" panose="020B0503020204020204" pitchFamily="34" charset="-122"/>
                <a:ea typeface="Microsoft YaHei" panose="020B0503020204020204" pitchFamily="34" charset="-122"/>
              </a:rPr>
              <a:t>1</a:t>
            </a:r>
            <a:r>
              <a:rPr lang="zh-CN" altLang="en-US" b="0" dirty="0">
                <a:solidFill>
                  <a:srgbClr val="333333"/>
                </a:solidFill>
                <a:latin typeface="Microsoft YaHei" panose="020B0503020204020204" pitchFamily="34" charset="-122"/>
                <a:ea typeface="Microsoft YaHei" panose="020B0503020204020204" pitchFamily="34" charset="-122"/>
              </a:rPr>
              <a:t>％企业实施</a:t>
            </a:r>
            <a:endParaRPr lang="en-US" altLang="zh-CN" b="0" dirty="0">
              <a:solidFill>
                <a:srgbClr val="333333"/>
              </a:solidFill>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dirty="0">
              <a:solidFill>
                <a:srgbClr val="333333"/>
              </a:solidFill>
              <a:latin typeface="Microsoft YaHei" panose="020B0503020204020204" pitchFamily="34" charset="-122"/>
              <a:ea typeface="Microsoft YaHei" panose="020B0503020204020204" pitchFamily="34" charset="-122"/>
            </a:endParaRPr>
          </a:p>
          <a:p>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6</a:t>
            </a:fld>
            <a:endParaRPr kumimoji="1" lang="zh-CN" altLang="en-US"/>
          </a:p>
        </p:txBody>
      </p:sp>
    </p:spTree>
    <p:extLst>
      <p:ext uri="{BB962C8B-B14F-4D97-AF65-F5344CB8AC3E}">
        <p14:creationId xmlns:p14="http://schemas.microsoft.com/office/powerpoint/2010/main" val="2431955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7</a:t>
            </a:fld>
            <a:endParaRPr kumimoji="1" lang="zh-CN" altLang="en-US"/>
          </a:p>
        </p:txBody>
      </p:sp>
    </p:spTree>
    <p:extLst>
      <p:ext uri="{BB962C8B-B14F-4D97-AF65-F5344CB8AC3E}">
        <p14:creationId xmlns:p14="http://schemas.microsoft.com/office/powerpoint/2010/main" val="1010708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我们认为，从场景出发，按照离用户远近来划分层级的话，数据的计算可分为四层；</a:t>
            </a:r>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8</a:t>
            </a:fld>
            <a:endParaRPr kumimoji="1" lang="zh-CN" altLang="en-US"/>
          </a:p>
        </p:txBody>
      </p:sp>
    </p:spTree>
    <p:extLst>
      <p:ext uri="{BB962C8B-B14F-4D97-AF65-F5344CB8AC3E}">
        <p14:creationId xmlns:p14="http://schemas.microsoft.com/office/powerpoint/2010/main" val="2612474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dirty="0">
                <a:solidFill>
                  <a:srgbClr val="333333"/>
                </a:solidFill>
                <a:latin typeface="Microsoft YaHei" panose="020B0503020204020204" pitchFamily="34" charset="-122"/>
                <a:ea typeface="Microsoft YaHei" panose="020B0503020204020204" pitchFamily="34" charset="-122"/>
              </a:rPr>
              <a:t>目前边缘计算市场的玩家主要聚集在供给侧，按照服务领域分四类；云计算厂商、设备及芯片厂商、</a:t>
            </a:r>
            <a:r>
              <a:rPr lang="en-US" altLang="zh-CN" b="0" dirty="0">
                <a:solidFill>
                  <a:srgbClr val="333333"/>
                </a:solidFill>
                <a:latin typeface="Microsoft YaHei" panose="020B0503020204020204" pitchFamily="34" charset="-122"/>
                <a:ea typeface="Microsoft YaHei" panose="020B0503020204020204" pitchFamily="34" charset="-122"/>
              </a:rPr>
              <a:t>CDN</a:t>
            </a:r>
            <a:r>
              <a:rPr lang="zh-CN" altLang="en-US" b="0" dirty="0">
                <a:solidFill>
                  <a:srgbClr val="333333"/>
                </a:solidFill>
                <a:latin typeface="Microsoft YaHei" panose="020B0503020204020204" pitchFamily="34" charset="-122"/>
                <a:ea typeface="Microsoft YaHei" panose="020B0503020204020204" pitchFamily="34" charset="-122"/>
              </a:rPr>
              <a:t>厂商、电信运营商；</a:t>
            </a:r>
            <a:endParaRPr lang="en-US" altLang="zh-CN" b="0" dirty="0">
              <a:solidFill>
                <a:srgbClr val="333333"/>
              </a:solidFill>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dirty="0">
              <a:solidFill>
                <a:srgbClr val="333333"/>
              </a:solidFill>
              <a:latin typeface="Microsoft YaHei" panose="020B0503020204020204" pitchFamily="34" charset="-122"/>
              <a:ea typeface="Microsoft YaHei" panose="020B0503020204020204" pitchFamily="34" charset="-122"/>
            </a:endParaRPr>
          </a:p>
          <a:p>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9</a:t>
            </a:fld>
            <a:endParaRPr kumimoji="1" lang="zh-CN" altLang="en-US"/>
          </a:p>
        </p:txBody>
      </p:sp>
    </p:spTree>
    <p:extLst>
      <p:ext uri="{BB962C8B-B14F-4D97-AF65-F5344CB8AC3E}">
        <p14:creationId xmlns:p14="http://schemas.microsoft.com/office/powerpoint/2010/main" val="2389997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10</a:t>
            </a:fld>
            <a:endParaRPr kumimoji="1" lang="zh-CN" altLang="en-US"/>
          </a:p>
        </p:txBody>
      </p:sp>
    </p:spTree>
    <p:extLst>
      <p:ext uri="{BB962C8B-B14F-4D97-AF65-F5344CB8AC3E}">
        <p14:creationId xmlns:p14="http://schemas.microsoft.com/office/powerpoint/2010/main" val="3127414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latin typeface="Microsoft YaHei" panose="020B0503020204020204" pitchFamily="34" charset="-122"/>
                <a:ea typeface="Microsoft YaHei" panose="020B0503020204020204" pitchFamily="34" charset="-122"/>
                <a:cs typeface="Microsoft YaHei Light" charset="-122"/>
              </a:rPr>
              <a:t>边缘计算的安全问题如何解决：</a:t>
            </a:r>
            <a:endParaRPr lang="en-US" altLang="zh-CN" sz="1200" b="1" dirty="0">
              <a:latin typeface="Microsoft YaHei" panose="020B0503020204020204" pitchFamily="34" charset="-122"/>
              <a:ea typeface="Microsoft YaHei" panose="020B0503020204020204" pitchFamily="34" charset="-122"/>
              <a:cs typeface="Microsoft YaHei Light"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首先看边缘计算的安全现状：</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边缘计算已经广泛应用于智能交通、智慧医疗、智能电网、智能工厂、智能城市等关键领域。但由于边缘计算分布广、环境复杂、数量庞大、在计算和存储上资源受限，并且很多应用在设计之初未能完备的考虑安全风险，传统的安全防护手段已经不能完全适应边缘计算的防护需求。涉及到边缘计算的物联网它比传统互联网更加复杂，安全防护更加困难，有很多系统在设计之初未考虑安全，如果它们一旦被攻击控制，那么带来的将是整个城市的生命安全，甚至危害国家安全。</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200" b="0" i="0" kern="1200" dirty="0">
                <a:solidFill>
                  <a:schemeClr val="tx1"/>
                </a:solidFill>
                <a:effectLst/>
                <a:latin typeface="+mn-lt"/>
                <a:ea typeface="+mn-ea"/>
                <a:cs typeface="+mn-cs"/>
              </a:rPr>
              <a:t>例如：</a:t>
            </a:r>
            <a:r>
              <a:rPr lang="en-US" altLang="zh-CN" sz="1200" b="0" i="0" kern="1200" dirty="0">
                <a:solidFill>
                  <a:schemeClr val="tx1"/>
                </a:solidFill>
                <a:effectLst/>
                <a:latin typeface="+mn-lt"/>
                <a:ea typeface="+mn-ea"/>
                <a:cs typeface="+mn-cs"/>
              </a:rPr>
              <a:t>2015</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12</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23</a:t>
            </a:r>
            <a:r>
              <a:rPr lang="zh-CN" altLang="en-US" sz="1200" b="0" i="0" kern="1200" dirty="0">
                <a:solidFill>
                  <a:schemeClr val="tx1"/>
                </a:solidFill>
                <a:effectLst/>
                <a:latin typeface="+mn-lt"/>
                <a:ea typeface="+mn-ea"/>
                <a:cs typeface="+mn-cs"/>
              </a:rPr>
              <a:t>日，乌克兰电力网络受到攻击，造成电网大规模停电事件。</a:t>
            </a:r>
            <a:r>
              <a:rPr lang="en-US" altLang="zh-CN" sz="1200" b="0" i="0" kern="1200" dirty="0">
                <a:solidFill>
                  <a:schemeClr val="tx1"/>
                </a:solidFill>
                <a:effectLst/>
                <a:latin typeface="+mn-lt"/>
                <a:ea typeface="+mn-ea"/>
                <a:cs typeface="+mn-cs"/>
              </a:rPr>
              <a:t>2016</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10</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22</a:t>
            </a:r>
            <a:r>
              <a:rPr lang="zh-CN" altLang="en-US" sz="1200" b="0" i="0" kern="1200" dirty="0">
                <a:solidFill>
                  <a:schemeClr val="tx1"/>
                </a:solidFill>
                <a:effectLst/>
                <a:latin typeface="+mn-lt"/>
                <a:ea typeface="+mn-ea"/>
                <a:cs typeface="+mn-cs"/>
              </a:rPr>
              <a:t>日</a:t>
            </a:r>
            <a:r>
              <a:rPr lang="en-US" altLang="zh-CN"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Mirai</a:t>
            </a:r>
            <a:r>
              <a:rPr lang="zh-CN" altLang="en-US" sz="1200" b="0" i="0" kern="1200" dirty="0">
                <a:solidFill>
                  <a:schemeClr val="tx1"/>
                </a:solidFill>
                <a:effectLst/>
                <a:latin typeface="+mn-lt"/>
                <a:ea typeface="+mn-ea"/>
                <a:cs typeface="+mn-cs"/>
              </a:rPr>
              <a:t>病毒将数百万</a:t>
            </a:r>
            <a:r>
              <a:rPr lang="en-US" altLang="zh-CN" sz="1200" b="0" i="0" kern="1200" dirty="0">
                <a:solidFill>
                  <a:schemeClr val="tx1"/>
                </a:solidFill>
                <a:effectLst/>
                <a:latin typeface="+mn-lt"/>
                <a:ea typeface="+mn-ea"/>
                <a:cs typeface="+mn-cs"/>
              </a:rPr>
              <a:t>IoT</a:t>
            </a:r>
            <a:r>
              <a:rPr lang="zh-CN" altLang="en-US" sz="1200" b="0" i="0" kern="1200" dirty="0">
                <a:solidFill>
                  <a:schemeClr val="tx1"/>
                </a:solidFill>
                <a:effectLst/>
                <a:latin typeface="+mn-lt"/>
                <a:ea typeface="+mn-ea"/>
                <a:cs typeface="+mn-cs"/>
              </a:rPr>
              <a:t>设备当做“肉鸡” 发动大规模的 </a:t>
            </a:r>
            <a:r>
              <a:rPr lang="en-US" altLang="zh-CN" sz="1200" b="0" i="0" kern="1200" dirty="0" err="1">
                <a:solidFill>
                  <a:schemeClr val="tx1"/>
                </a:solidFill>
                <a:effectLst/>
                <a:latin typeface="+mn-lt"/>
                <a:ea typeface="+mn-ea"/>
                <a:cs typeface="+mn-cs"/>
              </a:rPr>
              <a:t>DDos</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攻击的“美东断网事件”。</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200" b="0" i="0" kern="1200" dirty="0">
                <a:solidFill>
                  <a:schemeClr val="tx1"/>
                </a:solidFill>
                <a:effectLst/>
                <a:latin typeface="+mn-lt"/>
                <a:ea typeface="+mn-ea"/>
                <a:cs typeface="+mn-cs"/>
              </a:rPr>
              <a:t>那么面对这一现状，我们应该如何解决呢？</a:t>
            </a:r>
            <a:endParaRPr kumimoji="1"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边缘计算产业联盟</a:t>
            </a:r>
            <a:r>
              <a:rPr lang="en-US" altLang="zh-CN" sz="1200" kern="1200" dirty="0">
                <a:solidFill>
                  <a:schemeClr val="tx1"/>
                </a:solidFill>
                <a:effectLst/>
                <a:latin typeface="+mn-lt"/>
                <a:ea typeface="+mn-ea"/>
                <a:cs typeface="+mn-cs"/>
              </a:rPr>
              <a:t>(ECC)</a:t>
            </a:r>
            <a:r>
              <a:rPr lang="zh-CN" altLang="en-US" sz="1200" kern="1200" dirty="0">
                <a:solidFill>
                  <a:schemeClr val="tx1"/>
                </a:solidFill>
                <a:effectLst/>
                <a:latin typeface="+mn-lt"/>
                <a:ea typeface="+mn-ea"/>
                <a:cs typeface="+mn-cs"/>
              </a:rPr>
              <a:t>与工业互联网产业联盟</a:t>
            </a:r>
            <a:r>
              <a:rPr lang="en-US" altLang="zh-CN" sz="1200" kern="1200" dirty="0">
                <a:solidFill>
                  <a:schemeClr val="tx1"/>
                </a:solidFill>
                <a:effectLst/>
                <a:latin typeface="+mn-lt"/>
                <a:ea typeface="+mn-ea"/>
                <a:cs typeface="+mn-cs"/>
              </a:rPr>
              <a:t>(AII)</a:t>
            </a:r>
            <a:r>
              <a:rPr lang="zh-CN" altLang="en-US" sz="1200" kern="1200" dirty="0">
                <a:solidFill>
                  <a:schemeClr val="tx1"/>
                </a:solidFill>
                <a:effectLst/>
                <a:latin typeface="+mn-lt"/>
                <a:ea typeface="+mn-ea"/>
                <a:cs typeface="+mn-cs"/>
              </a:rPr>
              <a:t> 联合发布的</a:t>
            </a:r>
            <a:r>
              <a:rPr lang="en-US" altLang="zh-CN" sz="1200" dirty="0">
                <a:solidFill>
                  <a:srgbClr val="666666"/>
                </a:solidFill>
                <a:latin typeface="微软雅黑" panose="020B0503020204020204" pitchFamily="34" charset="-122"/>
                <a:ea typeface="微软雅黑" panose="020B0503020204020204" pitchFamily="34" charset="-122"/>
              </a:rPr>
              <a:t>《</a:t>
            </a:r>
            <a:r>
              <a:rPr lang="zh-CN" altLang="en-US" sz="1200" dirty="0">
                <a:solidFill>
                  <a:srgbClr val="666666"/>
                </a:solidFill>
                <a:latin typeface="微软雅黑" panose="020B0503020204020204" pitchFamily="34" charset="-122"/>
                <a:ea typeface="微软雅黑" panose="020B0503020204020204" pitchFamily="34" charset="-122"/>
              </a:rPr>
              <a:t>边缘计算</a:t>
            </a:r>
            <a:r>
              <a:rPr lang="zh-CN" altLang="en-US" sz="1200">
                <a:solidFill>
                  <a:srgbClr val="666666"/>
                </a:solidFill>
                <a:latin typeface="微软雅黑" panose="020B0503020204020204" pitchFamily="34" charset="-122"/>
                <a:ea typeface="微软雅黑" panose="020B0503020204020204" pitchFamily="34" charset="-122"/>
              </a:rPr>
              <a:t>参考架构</a:t>
            </a:r>
            <a:r>
              <a:rPr lang="en-US" altLang="zh-CN" sz="1200">
                <a:solidFill>
                  <a:srgbClr val="666666"/>
                </a:solidFill>
                <a:latin typeface="微软雅黑" panose="020B0503020204020204" pitchFamily="34" charset="-122"/>
                <a:ea typeface="微软雅黑" panose="020B0503020204020204" pitchFamily="34" charset="-122"/>
              </a:rPr>
              <a:t>》</a:t>
            </a:r>
            <a:r>
              <a:rPr lang="zh-CN" altLang="en-US" sz="1200" dirty="0">
                <a:solidFill>
                  <a:srgbClr val="666666"/>
                </a:solidFill>
                <a:latin typeface="微软雅黑" panose="020B0503020204020204" pitchFamily="34" charset="-122"/>
                <a:ea typeface="微软雅黑" panose="020B0503020204020204" pitchFamily="34" charset="-122"/>
              </a:rPr>
              <a:t>给出了很好的建议方案：</a:t>
            </a:r>
            <a:r>
              <a:rPr lang="zh-CN" altLang="en-US"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安全的设计需要覆盖边缘计算架构的各个层级，节点安全、网络安全、数据安全、应用安全，不同层级需要不同的安全特性。同时，还需要有统一的 态势感知、安全管理与编排、统一的身份认证与管理，以及统一的安全运维体系，才能最大限度地保障整个架 构安全与可靠。 </a:t>
            </a:r>
            <a:endParaRPr lang="zh-CN" alt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11</a:t>
            </a:fld>
            <a:endParaRPr kumimoji="1" lang="zh-CN" altLang="en-US"/>
          </a:p>
        </p:txBody>
      </p:sp>
    </p:spTree>
    <p:extLst>
      <p:ext uri="{BB962C8B-B14F-4D97-AF65-F5344CB8AC3E}">
        <p14:creationId xmlns:p14="http://schemas.microsoft.com/office/powerpoint/2010/main" val="2759616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百度安全是百度公司旗下，以</a:t>
            </a:r>
            <a:r>
              <a:rPr lang="en-US" altLang="zh-CN" dirty="0"/>
              <a:t>AI</a:t>
            </a:r>
            <a:r>
              <a:rPr lang="zh-CN" altLang="en-US" dirty="0"/>
              <a:t>为核心、大数据为基础打造的领先安全品牌，是百度在互联网安全</a:t>
            </a:r>
            <a:r>
              <a:rPr lang="en-US" altLang="zh-CN" dirty="0"/>
              <a:t>19</a:t>
            </a:r>
            <a:r>
              <a:rPr lang="zh-CN" altLang="en-US" dirty="0"/>
              <a:t>年最佳实践的总结与提炼。 业务由</a:t>
            </a:r>
            <a:r>
              <a:rPr lang="en-US" altLang="zh-CN" dirty="0"/>
              <a:t>AI</a:t>
            </a:r>
            <a:r>
              <a:rPr lang="zh-CN" altLang="en-US" dirty="0"/>
              <a:t>安全、移动安全、云安全、数据安全、业务安全五大矩阵构成，全面覆盖百度各种复杂业务场景，同时向个人用户和 商业伙伴输出领先的安全产品与行业一体化解决方案。</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191919"/>
              </a:solidFill>
              <a:latin typeface="PingFang SC" panose="020B0400000000000000" pitchFamily="34" charset="-122"/>
              <a:ea typeface="PingFang SC" panose="020B0400000000000000"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191919"/>
              </a:solidFill>
              <a:latin typeface="PingFang SC" panose="020B0400000000000000" pitchFamily="34" charset="-122"/>
              <a:ea typeface="PingFang SC" panose="020B0400000000000000"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191919"/>
                </a:solidFill>
                <a:latin typeface="PingFang SC" panose="020B0400000000000000" pitchFamily="34" charset="-122"/>
                <a:ea typeface="PingFang SC" panose="020B0400000000000000" pitchFamily="34" charset="-122"/>
              </a:rPr>
              <a:t>答案是从我们的专业就是网络安全；</a:t>
            </a:r>
            <a:endParaRPr lang="en-US" altLang="zh-CN" dirty="0">
              <a:solidFill>
                <a:srgbClr val="191919"/>
              </a:solidFill>
              <a:latin typeface="PingFang SC" panose="020B0400000000000000" pitchFamily="34" charset="-122"/>
              <a:ea typeface="PingFang SC" panose="020B0400000000000000"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191919"/>
              </a:solidFill>
              <a:latin typeface="PingFang SC" panose="020B0400000000000000" pitchFamily="34" charset="-122"/>
              <a:ea typeface="PingFang SC" panose="020B0400000000000000"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191919"/>
                </a:solidFill>
                <a:latin typeface="PingFang SC" panose="020B0400000000000000" pitchFamily="34" charset="-122"/>
                <a:ea typeface="PingFang SC" panose="020B0400000000000000" pitchFamily="34" charset="-122"/>
              </a:rPr>
              <a:t>2018</a:t>
            </a:r>
            <a:r>
              <a:rPr lang="zh-CN" altLang="en-US" dirty="0">
                <a:solidFill>
                  <a:srgbClr val="191919"/>
                </a:solidFill>
                <a:latin typeface="PingFang SC" panose="020B0400000000000000" pitchFamily="34" charset="-122"/>
                <a:ea typeface="PingFang SC" panose="020B0400000000000000" pitchFamily="34" charset="-122"/>
              </a:rPr>
              <a:t>年</a:t>
            </a:r>
            <a:r>
              <a:rPr lang="en-US" altLang="zh-CN" dirty="0">
                <a:solidFill>
                  <a:srgbClr val="191919"/>
                </a:solidFill>
                <a:latin typeface="PingFang SC" panose="020B0400000000000000" pitchFamily="34" charset="-122"/>
                <a:ea typeface="PingFang SC" panose="020B0400000000000000" pitchFamily="34" charset="-122"/>
              </a:rPr>
              <a:t>10</a:t>
            </a:r>
            <a:r>
              <a:rPr lang="zh-CN" altLang="en-US" dirty="0">
                <a:solidFill>
                  <a:srgbClr val="191919"/>
                </a:solidFill>
                <a:latin typeface="PingFang SC" panose="020B0400000000000000" pitchFamily="34" charset="-122"/>
                <a:ea typeface="PingFang SC" panose="020B0400000000000000" pitchFamily="34" charset="-122"/>
              </a:rPr>
              <a:t>月</a:t>
            </a:r>
            <a:r>
              <a:rPr lang="en-US" altLang="zh-CN" dirty="0">
                <a:solidFill>
                  <a:srgbClr val="191919"/>
                </a:solidFill>
                <a:latin typeface="PingFang SC" panose="020B0400000000000000" pitchFamily="34" charset="-122"/>
                <a:ea typeface="PingFang SC" panose="020B0400000000000000" pitchFamily="34" charset="-122"/>
              </a:rPr>
              <a:t>19</a:t>
            </a:r>
            <a:r>
              <a:rPr lang="zh-CN" altLang="en-US" dirty="0">
                <a:solidFill>
                  <a:srgbClr val="191919"/>
                </a:solidFill>
                <a:latin typeface="PingFang SC" panose="020B0400000000000000" pitchFamily="34" charset="-122"/>
                <a:ea typeface="PingFang SC" panose="020B0400000000000000" pitchFamily="34" charset="-122"/>
              </a:rPr>
              <a:t>日，百度安全正式发布 “</a:t>
            </a:r>
            <a:r>
              <a:rPr lang="en-US" altLang="zh-CN" dirty="0" err="1">
                <a:solidFill>
                  <a:srgbClr val="191919"/>
                </a:solidFill>
                <a:latin typeface="PingFang SC" panose="020B0400000000000000" pitchFamily="34" charset="-122"/>
                <a:ea typeface="PingFang SC" panose="020B0400000000000000" pitchFamily="34" charset="-122"/>
              </a:rPr>
              <a:t>DuerEdge</a:t>
            </a:r>
            <a:r>
              <a:rPr lang="en-US" altLang="zh-CN" dirty="0">
                <a:solidFill>
                  <a:srgbClr val="191919"/>
                </a:solidFill>
                <a:latin typeface="PingFang SC" panose="020B0400000000000000" pitchFamily="34" charset="-122"/>
                <a:ea typeface="PingFang SC" panose="020B0400000000000000" pitchFamily="34" charset="-122"/>
              </a:rPr>
              <a:t>”</a:t>
            </a:r>
            <a:r>
              <a:rPr lang="zh-CN" altLang="en-US" dirty="0">
                <a:solidFill>
                  <a:srgbClr val="191919"/>
                </a:solidFill>
                <a:latin typeface="PingFang SC" panose="020B0400000000000000" pitchFamily="34" charset="-122"/>
                <a:ea typeface="PingFang SC" panose="020B0400000000000000" pitchFamily="34" charset="-122"/>
              </a:rPr>
              <a:t>，</a:t>
            </a:r>
            <a:r>
              <a:rPr lang="zh-CN" altLang="en-US" sz="1200" b="0" i="0" kern="1200" dirty="0">
                <a:solidFill>
                  <a:schemeClr val="tx1"/>
                </a:solidFill>
                <a:effectLst/>
                <a:latin typeface="+mn-lt"/>
                <a:ea typeface="+mn-ea"/>
                <a:cs typeface="+mn-cs"/>
              </a:rPr>
              <a:t>借助边缘网络计算的力量，</a:t>
            </a:r>
            <a:r>
              <a:rPr lang="zh-CN" altLang="en-US" dirty="0"/>
              <a:t>破局云与端之间数据传输和网络流量难题，提升业务灵活性和运行效率。</a:t>
            </a:r>
            <a:endParaRPr lang="en-US" altLang="zh-CN"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12</a:t>
            </a:fld>
            <a:endParaRPr kumimoji="1" lang="zh-CN" altLang="en-US"/>
          </a:p>
        </p:txBody>
      </p:sp>
    </p:spTree>
    <p:extLst>
      <p:ext uri="{BB962C8B-B14F-4D97-AF65-F5344CB8AC3E}">
        <p14:creationId xmlns:p14="http://schemas.microsoft.com/office/powerpoint/2010/main" val="1960770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DuerEdge</a:t>
            </a:r>
            <a:r>
              <a:rPr lang="zh-CN" altLang="en-US" dirty="0"/>
              <a:t>的核心功能：</a:t>
            </a:r>
            <a:r>
              <a:rPr lang="zh-CN" altLang="zh-CN" kern="0" dirty="0">
                <a:latin typeface="Microsoft YaHei" panose="020B0503020204020204" pitchFamily="34" charset="-122"/>
                <a:ea typeface="Microsoft YaHei" panose="020B0503020204020204" pitchFamily="34" charset="-122"/>
                <a:cs typeface="宋体" panose="02010600030101010101" pitchFamily="2" charset="-122"/>
              </a:rPr>
              <a:t>编程定制</a:t>
            </a:r>
            <a:r>
              <a:rPr lang="zh-CN" altLang="en-US" dirty="0">
                <a:latin typeface="Microsoft YaHei" panose="020B0503020204020204" pitchFamily="34" charset="-122"/>
                <a:ea typeface="Microsoft YaHei" panose="020B0503020204020204" pitchFamily="34" charset="-122"/>
                <a:cs typeface="宋体" panose="02010600030101010101" pitchFamily="2" charset="-122"/>
              </a:rPr>
              <a:t>、</a:t>
            </a:r>
            <a:r>
              <a:rPr lang="zh-CN" altLang="en-US" kern="0" dirty="0">
                <a:latin typeface="Microsoft YaHei" panose="020B0503020204020204" pitchFamily="34" charset="-122"/>
                <a:ea typeface="Microsoft YaHei" panose="020B0503020204020204" pitchFamily="34" charset="-122"/>
              </a:rPr>
              <a:t>内容分发、安全防护、人工智能；</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r>
              <a:rPr kumimoji="1" lang="en" altLang="zh-CN" dirty="0" err="1"/>
              <a:t>DuerEdge</a:t>
            </a:r>
            <a:r>
              <a:rPr kumimoji="1" lang="zh-CN" altLang="en-US" dirty="0"/>
              <a:t>拥有覆盖全球的上百网络节点，提供低延时的访问；</a:t>
            </a:r>
            <a:endParaRPr kumimoji="1" lang="en-US" altLang="zh-CN" dirty="0"/>
          </a:p>
          <a:p>
            <a:r>
              <a:rPr kumimoji="1" lang="zh-CN" altLang="en-US" dirty="0"/>
              <a:t>提供灵活可定制的</a:t>
            </a:r>
            <a:r>
              <a:rPr kumimoji="1" lang="en" altLang="zh-CN" dirty="0" err="1"/>
              <a:t>FaaS</a:t>
            </a:r>
            <a:r>
              <a:rPr kumimoji="1" lang="zh-CN" altLang="en-US" dirty="0"/>
              <a:t>服务，用户可以通过编写函数将业务逻辑部署在边缘网络，</a:t>
            </a:r>
            <a:endParaRPr kumimoji="1" lang="en-US" altLang="zh-CN" dirty="0"/>
          </a:p>
          <a:p>
            <a:r>
              <a:rPr kumimoji="1" lang="zh-CN" altLang="en-US" dirty="0"/>
              <a:t>并且完全按使用量计费，不使用不计费；</a:t>
            </a:r>
          </a:p>
          <a:p>
            <a:endParaRPr kumimoji="1"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 altLang="zh-CN" dirty="0" err="1"/>
              <a:t>DuerEdge</a:t>
            </a:r>
            <a:r>
              <a:rPr kumimoji="1" lang="zh-CN" altLang="en-US" dirty="0"/>
              <a:t>还提供</a:t>
            </a:r>
            <a:r>
              <a:rPr kumimoji="1" lang="en" altLang="zh-CN" dirty="0"/>
              <a:t>AI</a:t>
            </a:r>
            <a:r>
              <a:rPr kumimoji="1" lang="zh-CN" altLang="en-US" dirty="0"/>
              <a:t>推断</a:t>
            </a:r>
            <a:r>
              <a:rPr kumimoji="1" lang="en" altLang="zh-CN" dirty="0"/>
              <a:t>API</a:t>
            </a:r>
            <a:r>
              <a:rPr kumimoji="1" lang="zh-CN" altLang="en" dirty="0"/>
              <a:t>，</a:t>
            </a:r>
            <a:r>
              <a:rPr kumimoji="1" lang="zh-CN" altLang="en-US" dirty="0"/>
              <a:t>用户可以通过这些</a:t>
            </a:r>
            <a:r>
              <a:rPr kumimoji="1" lang="en" altLang="zh-CN" dirty="0"/>
              <a:t>API</a:t>
            </a:r>
            <a:r>
              <a:rPr kumimoji="1" lang="zh-CN" altLang="en-US" dirty="0"/>
              <a:t>非常方便的在边缘实现</a:t>
            </a:r>
            <a:r>
              <a:rPr kumimoji="1" lang="en" altLang="zh-CN" dirty="0"/>
              <a:t>AI</a:t>
            </a:r>
            <a:r>
              <a:rPr kumimoji="1" lang="zh-CN" altLang="en-US" dirty="0"/>
              <a:t>推断；同时，</a:t>
            </a:r>
            <a:r>
              <a:rPr kumimoji="1" lang="en" altLang="zh-CN" dirty="0" err="1"/>
              <a:t>DuerEdge</a:t>
            </a:r>
            <a:r>
              <a:rPr kumimoji="1" lang="zh-CN" altLang="en-US" dirty="0"/>
              <a:t>也提供了安全功能的</a:t>
            </a:r>
            <a:r>
              <a:rPr kumimoji="1" lang="en" altLang="zh-CN" dirty="0"/>
              <a:t>API</a:t>
            </a:r>
            <a:r>
              <a:rPr kumimoji="1" lang="zh-CN" altLang="en" dirty="0"/>
              <a:t>，</a:t>
            </a:r>
            <a:r>
              <a:rPr kumimoji="1" lang="zh-CN" altLang="en-US" dirty="0"/>
              <a:t>你可以通过这些</a:t>
            </a:r>
            <a:r>
              <a:rPr kumimoji="1" lang="en" altLang="zh-CN" dirty="0"/>
              <a:t>API</a:t>
            </a:r>
            <a:r>
              <a:rPr kumimoji="1" lang="zh-CN" altLang="en-US" dirty="0"/>
              <a:t>实现自己的安全业务，如</a:t>
            </a:r>
            <a:r>
              <a:rPr kumimoji="1" lang="en" altLang="zh-CN" dirty="0"/>
              <a:t>WAF</a:t>
            </a:r>
            <a:r>
              <a:rPr kumimoji="1" lang="zh-CN" altLang="en" dirty="0"/>
              <a:t>、</a:t>
            </a:r>
            <a:r>
              <a:rPr kumimoji="1" lang="en" altLang="zh-CN" dirty="0"/>
              <a:t>CC</a:t>
            </a:r>
            <a:r>
              <a:rPr kumimoji="1" lang="zh-CN" altLang="en-US" dirty="0"/>
              <a:t>防护等功能，在后面会介绍通过</a:t>
            </a:r>
            <a:r>
              <a:rPr kumimoji="1" lang="en" altLang="zh-CN" dirty="0" err="1"/>
              <a:t>DuerEdge</a:t>
            </a:r>
            <a:r>
              <a:rPr kumimoji="1" lang="zh-CN" altLang="en-US" dirty="0"/>
              <a:t>实现的一个防爬虫</a:t>
            </a:r>
            <a:r>
              <a:rPr kumimoji="1" lang="en" altLang="zh-CN" dirty="0"/>
              <a:t>use case</a:t>
            </a:r>
            <a:r>
              <a:rPr kumimoji="1" lang="zh-CN" altLang="en" dirty="0"/>
              <a:t>；</a:t>
            </a:r>
            <a:endParaRPr kumimoji="1" lang="en-US" altLang="zh-CN" dirty="0"/>
          </a:p>
          <a:p>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通过</a:t>
            </a:r>
            <a:r>
              <a:rPr kumimoji="1" lang="en" altLang="zh-CN" dirty="0" err="1"/>
              <a:t>DuerEdge</a:t>
            </a:r>
            <a:r>
              <a:rPr kumimoji="1" lang="zh-CN" altLang="en-US" dirty="0"/>
              <a:t>您可以在网络边缘通过</a:t>
            </a:r>
            <a:r>
              <a:rPr kumimoji="1" lang="en" altLang="zh-CN" dirty="0"/>
              <a:t>serverless</a:t>
            </a:r>
            <a:r>
              <a:rPr kumimoji="1" lang="zh-CN" altLang="en-US" dirty="0"/>
              <a:t>服务部署自己的业务，您只需关注业务逻辑的实现，而无需考虑系统运维的工作，即节省了成本也加快了业务上线的速度；</a:t>
            </a:r>
          </a:p>
          <a:p>
            <a:endParaRPr kumimoji="1" lang="en-US" altLang="zh-CN" dirty="0"/>
          </a:p>
          <a:p>
            <a:endParaRPr kumimoji="1" lang="en-US" altLang="zh-CN" dirty="0"/>
          </a:p>
          <a:p>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13</a:t>
            </a:fld>
            <a:endParaRPr kumimoji="1" lang="zh-CN" altLang="en-US"/>
          </a:p>
        </p:txBody>
      </p:sp>
    </p:spTree>
    <p:extLst>
      <p:ext uri="{BB962C8B-B14F-4D97-AF65-F5344CB8AC3E}">
        <p14:creationId xmlns:p14="http://schemas.microsoft.com/office/powerpoint/2010/main" val="3450100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en-US" altLang="zh-CN" sz="1200" kern="1200" dirty="0">
              <a:solidFill>
                <a:schemeClr val="tx1"/>
              </a:solidFill>
              <a:effectLst/>
              <a:latin typeface="+mn-lt"/>
              <a:ea typeface="+mn-ea"/>
              <a:cs typeface="+mn-cs"/>
            </a:endParaRPr>
          </a:p>
          <a:p>
            <a:pPr lvl="0"/>
            <a:r>
              <a:rPr lang="zh-CN" altLang="en-US" sz="1200" kern="1200" dirty="0">
                <a:solidFill>
                  <a:schemeClr val="tx1"/>
                </a:solidFill>
                <a:effectLst/>
                <a:latin typeface="+mn-lt"/>
                <a:ea typeface="+mn-ea"/>
                <a:cs typeface="+mn-cs"/>
              </a:rPr>
              <a:t>平台架构可以分为两部分，左侧部分运行在边缘节点、右侧是中心管理系统运行在中心机房；</a:t>
            </a:r>
            <a:endParaRPr lang="en-US" altLang="zh-CN" sz="1200" kern="1200" dirty="0">
              <a:solidFill>
                <a:schemeClr val="tx1"/>
              </a:solidFill>
              <a:effectLst/>
              <a:latin typeface="+mn-lt"/>
              <a:ea typeface="+mn-ea"/>
              <a:cs typeface="+mn-cs"/>
            </a:endParaRPr>
          </a:p>
          <a:p>
            <a:pPr lvl="0"/>
            <a:endParaRPr lang="en-US" altLang="zh-CN" sz="1200" kern="1200" dirty="0">
              <a:solidFill>
                <a:schemeClr val="tx1"/>
              </a:solidFill>
              <a:effectLst/>
              <a:latin typeface="+mn-lt"/>
              <a:ea typeface="+mn-ea"/>
              <a:cs typeface="+mn-cs"/>
            </a:endParaRPr>
          </a:p>
          <a:p>
            <a:pPr lvl="0"/>
            <a:r>
              <a:rPr lang="zh-CN" altLang="en-US" sz="1200" kern="1200" dirty="0">
                <a:solidFill>
                  <a:schemeClr val="tx1"/>
                </a:solidFill>
                <a:effectLst/>
                <a:latin typeface="+mn-lt"/>
                <a:ea typeface="+mn-ea"/>
                <a:cs typeface="+mn-cs"/>
              </a:rPr>
              <a:t>我们从产品业务逻辑角度来解读一下架构：</a:t>
            </a:r>
            <a:endParaRPr lang="en-US" altLang="zh-CN" sz="1200" kern="1200" dirty="0">
              <a:solidFill>
                <a:schemeClr val="tx1"/>
              </a:solidFill>
              <a:effectLst/>
              <a:latin typeface="+mn-lt"/>
              <a:ea typeface="+mn-ea"/>
              <a:cs typeface="+mn-cs"/>
            </a:endParaRPr>
          </a:p>
          <a:p>
            <a:pPr lvl="0"/>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、应用场景：</a:t>
            </a:r>
            <a:r>
              <a:rPr lang="zh-CN" altLang="zh-CN" sz="1200" kern="1200" dirty="0">
                <a:solidFill>
                  <a:schemeClr val="tx1"/>
                </a:solidFill>
                <a:effectLst/>
                <a:latin typeface="+mn-lt"/>
                <a:ea typeface="+mn-ea"/>
                <a:cs typeface="+mn-cs"/>
              </a:rPr>
              <a:t>百度边缘网络计算服务可以应用在内容分发、安全防护、微服务、</a:t>
            </a:r>
            <a:r>
              <a:rPr lang="en-US" altLang="zh-CN" sz="1200" kern="1200" dirty="0">
                <a:solidFill>
                  <a:schemeClr val="tx1"/>
                </a:solidFill>
                <a:effectLst/>
                <a:latin typeface="+mn-lt"/>
                <a:ea typeface="+mn-ea"/>
                <a:cs typeface="+mn-cs"/>
              </a:rPr>
              <a:t>AI</a:t>
            </a:r>
            <a:r>
              <a:rPr lang="zh-CN" altLang="zh-CN" sz="1200" kern="1200" dirty="0">
                <a:solidFill>
                  <a:schemeClr val="tx1"/>
                </a:solidFill>
                <a:effectLst/>
                <a:latin typeface="+mn-lt"/>
                <a:ea typeface="+mn-ea"/>
                <a:cs typeface="+mn-cs"/>
              </a:rPr>
              <a:t>应用、视频等业务场景。</a:t>
            </a:r>
          </a:p>
          <a:p>
            <a:pPr lvl="0"/>
            <a:endParaRPr lang="en-US" altLang="zh-CN" sz="1200" kern="1200" dirty="0">
              <a:solidFill>
                <a:schemeClr val="tx1"/>
              </a:solidFill>
              <a:effectLst/>
              <a:latin typeface="+mn-lt"/>
              <a:ea typeface="+mn-ea"/>
              <a:cs typeface="+mn-cs"/>
            </a:endParaRPr>
          </a:p>
          <a:p>
            <a:pPr lvl="0"/>
            <a:r>
              <a:rPr lang="en-US" altLang="zh-CN" sz="1200" kern="1200" dirty="0">
                <a:solidFill>
                  <a:schemeClr val="tx1"/>
                </a:solidFill>
                <a:effectLst/>
                <a:latin typeface="+mn-lt"/>
                <a:ea typeface="+mn-ea"/>
                <a:cs typeface="+mn-cs"/>
              </a:rPr>
              <a:t>2</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用户可以通过</a:t>
            </a:r>
            <a:r>
              <a:rPr lang="en-US" altLang="zh-CN" sz="1200" kern="1200" dirty="0">
                <a:solidFill>
                  <a:schemeClr val="tx1"/>
                </a:solidFill>
                <a:effectLst/>
                <a:latin typeface="+mn-lt"/>
                <a:ea typeface="+mn-ea"/>
                <a:cs typeface="+mn-cs"/>
              </a:rPr>
              <a:t>Web</a:t>
            </a:r>
            <a:r>
              <a:rPr lang="zh-CN" altLang="zh-CN" sz="1200" kern="1200" dirty="0">
                <a:solidFill>
                  <a:schemeClr val="tx1"/>
                </a:solidFill>
                <a:effectLst/>
                <a:latin typeface="+mn-lt"/>
                <a:ea typeface="+mn-ea"/>
                <a:cs typeface="+mn-cs"/>
              </a:rPr>
              <a:t>控制台编写和调试函数，也可以通过</a:t>
            </a:r>
            <a:r>
              <a:rPr lang="en-US" altLang="zh-CN" sz="1200" kern="1200" dirty="0" err="1">
                <a:solidFill>
                  <a:schemeClr val="tx1"/>
                </a:solidFill>
                <a:effectLst/>
                <a:latin typeface="+mn-lt"/>
                <a:ea typeface="+mn-ea"/>
                <a:cs typeface="+mn-cs"/>
              </a:rPr>
              <a:t>OpenAPI</a:t>
            </a:r>
            <a:r>
              <a:rPr lang="zh-CN" altLang="zh-CN" sz="1200" kern="1200" dirty="0">
                <a:solidFill>
                  <a:schemeClr val="tx1"/>
                </a:solidFill>
                <a:effectLst/>
                <a:latin typeface="+mn-lt"/>
                <a:ea typeface="+mn-ea"/>
                <a:cs typeface="+mn-cs"/>
              </a:rPr>
              <a:t>或者命令行</a:t>
            </a:r>
            <a:r>
              <a:rPr lang="en-US" altLang="zh-CN" sz="1200" kern="1200" dirty="0">
                <a:solidFill>
                  <a:schemeClr val="tx1"/>
                </a:solidFill>
                <a:effectLst/>
                <a:latin typeface="+mn-lt"/>
                <a:ea typeface="+mn-ea"/>
                <a:cs typeface="+mn-cs"/>
              </a:rPr>
              <a:t>cli</a:t>
            </a:r>
            <a:r>
              <a:rPr lang="zh-CN" altLang="zh-CN" sz="1200" kern="1200" dirty="0">
                <a:solidFill>
                  <a:schemeClr val="tx1"/>
                </a:solidFill>
                <a:effectLst/>
                <a:latin typeface="+mn-lt"/>
                <a:ea typeface="+mn-ea"/>
                <a:cs typeface="+mn-cs"/>
              </a:rPr>
              <a:t>工具将开发过程集成在自身的</a:t>
            </a:r>
            <a:r>
              <a:rPr lang="en-US" altLang="zh-CN" sz="1200" kern="1200" dirty="0">
                <a:solidFill>
                  <a:schemeClr val="tx1"/>
                </a:solidFill>
                <a:effectLst/>
                <a:latin typeface="+mn-lt"/>
                <a:ea typeface="+mn-ea"/>
                <a:cs typeface="+mn-cs"/>
              </a:rPr>
              <a:t>CI/CD</a:t>
            </a:r>
            <a:r>
              <a:rPr lang="zh-CN" altLang="zh-CN" sz="1200" kern="1200" dirty="0">
                <a:solidFill>
                  <a:schemeClr val="tx1"/>
                </a:solidFill>
                <a:effectLst/>
                <a:latin typeface="+mn-lt"/>
                <a:ea typeface="+mn-ea"/>
                <a:cs typeface="+mn-cs"/>
              </a:rPr>
              <a:t>环境中。</a:t>
            </a:r>
          </a:p>
          <a:p>
            <a:pPr lvl="0"/>
            <a:endParaRPr lang="en-US" altLang="zh-CN" sz="1200" kern="1200" dirty="0">
              <a:solidFill>
                <a:schemeClr val="tx1"/>
              </a:solidFill>
              <a:effectLst/>
              <a:latin typeface="+mn-lt"/>
              <a:ea typeface="+mn-ea"/>
              <a:cs typeface="+mn-cs"/>
            </a:endParaRPr>
          </a:p>
          <a:p>
            <a:pPr lvl="0"/>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百度边缘网络计算的中心管理系统，可根据不同的业务场景和请求量智能调度算力资源。</a:t>
            </a:r>
          </a:p>
          <a:p>
            <a:pPr lvl="0"/>
            <a:endParaRPr lang="en-US" altLang="zh-CN" sz="1200" kern="1200" dirty="0">
              <a:solidFill>
                <a:schemeClr val="tx1"/>
              </a:solidFill>
              <a:effectLst/>
              <a:latin typeface="+mn-lt"/>
              <a:ea typeface="+mn-ea"/>
              <a:cs typeface="+mn-cs"/>
            </a:endParaRPr>
          </a:p>
          <a:p>
            <a:pPr lvl="0"/>
            <a:r>
              <a:rPr lang="en-US" altLang="zh-CN" sz="1200" kern="1200" dirty="0">
                <a:solidFill>
                  <a:schemeClr val="tx1"/>
                </a:solidFill>
                <a:effectLst/>
                <a:latin typeface="+mn-lt"/>
                <a:ea typeface="+mn-ea"/>
                <a:cs typeface="+mn-cs"/>
              </a:rPr>
              <a:t>4</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在百度边缘网络计算中同时支持运行</a:t>
            </a:r>
            <a:r>
              <a:rPr lang="en-US" altLang="zh-CN" sz="1200" kern="1200" dirty="0">
                <a:solidFill>
                  <a:schemeClr val="tx1"/>
                </a:solidFill>
                <a:effectLst/>
                <a:latin typeface="+mn-lt"/>
                <a:ea typeface="+mn-ea"/>
                <a:cs typeface="+mn-cs"/>
              </a:rPr>
              <a:t>kata containers</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docker</a:t>
            </a:r>
            <a:r>
              <a:rPr lang="zh-CN" altLang="zh-CN" sz="1200" kern="1200" dirty="0">
                <a:solidFill>
                  <a:schemeClr val="tx1"/>
                </a:solidFill>
                <a:effectLst/>
                <a:latin typeface="+mn-lt"/>
                <a:ea typeface="+mn-ea"/>
                <a:cs typeface="+mn-cs"/>
              </a:rPr>
              <a:t>两种容器，根据具体的业务场景选择合适的容器。在计算容器中为每种编程语言都实现了语言沙箱，用户代码在沙箱中运行，从而可以防止一部分恶意代码对系统的攻击，但是沙箱的安全防护并不能做到绝对安全，攻击者通过一些语言的特殊用法可以从沙箱的运行环境中逃逸出来，从而访问到容器的运行环境。</a:t>
            </a:r>
            <a:r>
              <a:rPr lang="zh-CN" altLang="zh-CN" dirty="0">
                <a:effectLst/>
              </a:rPr>
              <a:t> </a:t>
            </a:r>
            <a:r>
              <a:rPr lang="en-US" altLang="zh-CN" sz="1200" kern="1200" dirty="0">
                <a:solidFill>
                  <a:schemeClr val="tx1"/>
                </a:solidFill>
                <a:effectLst/>
                <a:latin typeface="+mn-lt"/>
                <a:ea typeface="+mn-ea"/>
                <a:cs typeface="+mn-cs"/>
              </a:rPr>
              <a:t>kata containers</a:t>
            </a:r>
            <a:r>
              <a:rPr lang="zh-CN" altLang="zh-CN" sz="1200" kern="1200" dirty="0">
                <a:solidFill>
                  <a:schemeClr val="tx1"/>
                </a:solidFill>
                <a:effectLst/>
                <a:latin typeface="+mn-lt"/>
                <a:ea typeface="+mn-ea"/>
                <a:cs typeface="+mn-cs"/>
              </a:rPr>
              <a:t>可以做到将恶意代码的访问面限制在一个虚拟机内，攻击者想突破</a:t>
            </a:r>
            <a:r>
              <a:rPr lang="en-US" altLang="zh-CN" sz="1200" kern="1200" dirty="0" err="1">
                <a:solidFill>
                  <a:schemeClr val="tx1"/>
                </a:solidFill>
                <a:effectLst/>
                <a:latin typeface="+mn-lt"/>
                <a:ea typeface="+mn-ea"/>
                <a:cs typeface="+mn-cs"/>
              </a:rPr>
              <a:t>vm</a:t>
            </a:r>
            <a:r>
              <a:rPr lang="zh-CN" altLang="zh-CN" sz="1200" kern="1200" dirty="0">
                <a:solidFill>
                  <a:schemeClr val="tx1"/>
                </a:solidFill>
                <a:effectLst/>
                <a:latin typeface="+mn-lt"/>
                <a:ea typeface="+mn-ea"/>
                <a:cs typeface="+mn-cs"/>
              </a:rPr>
              <a:t>的内核再攻击宿主机会非常困难。</a:t>
            </a:r>
            <a:r>
              <a:rPr lang="zh-CN" altLang="zh-CN" dirty="0">
                <a:effectLst/>
              </a:rPr>
              <a:t> </a:t>
            </a:r>
            <a:endParaRPr lang="zh-CN" altLang="zh-CN" sz="1200" kern="1200" dirty="0">
              <a:solidFill>
                <a:schemeClr val="tx1"/>
              </a:solidFill>
              <a:effectLst/>
              <a:latin typeface="+mn-lt"/>
              <a:ea typeface="+mn-ea"/>
              <a:cs typeface="+mn-cs"/>
            </a:endParaRPr>
          </a:p>
          <a:p>
            <a:pPr lvl="0"/>
            <a:endParaRPr lang="en-US" altLang="zh-CN" sz="1200" kern="1200" dirty="0">
              <a:solidFill>
                <a:schemeClr val="tx1"/>
              </a:solidFill>
              <a:effectLst/>
              <a:latin typeface="+mn-lt"/>
              <a:ea typeface="+mn-ea"/>
              <a:cs typeface="+mn-cs"/>
            </a:endParaRPr>
          </a:p>
          <a:p>
            <a:pPr lvl="0"/>
            <a:r>
              <a:rPr lang="en-US" altLang="zh-CN" sz="1200" kern="1200" dirty="0">
                <a:solidFill>
                  <a:schemeClr val="tx1"/>
                </a:solidFill>
                <a:effectLst/>
                <a:latin typeface="+mn-lt"/>
                <a:ea typeface="+mn-ea"/>
                <a:cs typeface="+mn-cs"/>
              </a:rPr>
              <a:t>5</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在计算容器内百度边缘网络计算提供了各种功能的接口，用户可以非常方便的通过调用接口来使用这些能力。</a:t>
            </a:r>
          </a:p>
          <a:p>
            <a:pPr lvl="0"/>
            <a:endParaRPr lang="en-US" altLang="zh-CN" sz="1200" kern="1200" dirty="0">
              <a:solidFill>
                <a:schemeClr val="tx1"/>
              </a:solidFill>
              <a:effectLst/>
              <a:latin typeface="+mn-lt"/>
              <a:ea typeface="+mn-ea"/>
              <a:cs typeface="+mn-cs"/>
            </a:endParaRPr>
          </a:p>
          <a:p>
            <a:pPr lvl="0"/>
            <a:r>
              <a:rPr lang="en-US" altLang="zh-CN" sz="1200" kern="1200" dirty="0">
                <a:solidFill>
                  <a:schemeClr val="tx1"/>
                </a:solidFill>
                <a:effectLst/>
                <a:latin typeface="+mn-lt"/>
                <a:ea typeface="+mn-ea"/>
                <a:cs typeface="+mn-cs"/>
              </a:rPr>
              <a:t>6</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百度边缘网络计算系统可以部署在互联网边缘（如</a:t>
            </a:r>
            <a:r>
              <a:rPr lang="en-US" altLang="zh-CN" sz="1200" kern="1200" dirty="0">
                <a:solidFill>
                  <a:schemeClr val="tx1"/>
                </a:solidFill>
                <a:effectLst/>
                <a:latin typeface="+mn-lt"/>
                <a:ea typeface="+mn-ea"/>
                <a:cs typeface="+mn-cs"/>
              </a:rPr>
              <a:t>CDN</a:t>
            </a:r>
            <a:r>
              <a:rPr lang="zh-CN" altLang="zh-CN" sz="1200" kern="1200" dirty="0">
                <a:solidFill>
                  <a:schemeClr val="tx1"/>
                </a:solidFill>
                <a:effectLst/>
                <a:latin typeface="+mn-lt"/>
                <a:ea typeface="+mn-ea"/>
                <a:cs typeface="+mn-cs"/>
              </a:rPr>
              <a:t>节点）</a:t>
            </a:r>
            <a:r>
              <a:rPr lang="zh-CN" altLang="en-US" sz="1200" kern="1200" dirty="0">
                <a:solidFill>
                  <a:schemeClr val="tx1"/>
                </a:solidFill>
                <a:effectLst/>
                <a:latin typeface="+mn-lt"/>
                <a:ea typeface="+mn-ea"/>
                <a:cs typeface="+mn-cs"/>
              </a:rPr>
              <a:t>，也可以部署在</a:t>
            </a:r>
            <a:r>
              <a:rPr lang="zh-CN" altLang="zh-CN" sz="1200" kern="1200" dirty="0">
                <a:solidFill>
                  <a:schemeClr val="tx1"/>
                </a:solidFill>
                <a:effectLst/>
                <a:latin typeface="+mn-lt"/>
                <a:ea typeface="+mn-ea"/>
                <a:cs typeface="+mn-cs"/>
              </a:rPr>
              <a:t>移动边缘（如</a:t>
            </a:r>
            <a:r>
              <a:rPr lang="en-US" altLang="zh-CN" sz="1200" kern="1200" dirty="0">
                <a:solidFill>
                  <a:schemeClr val="tx1"/>
                </a:solidFill>
                <a:effectLst/>
                <a:latin typeface="+mn-lt"/>
                <a:ea typeface="+mn-ea"/>
                <a:cs typeface="+mn-cs"/>
              </a:rPr>
              <a:t>MEC</a:t>
            </a:r>
            <a:r>
              <a:rPr lang="zh-CN" altLang="zh-CN" sz="1200" kern="1200" dirty="0">
                <a:solidFill>
                  <a:schemeClr val="tx1"/>
                </a:solidFill>
                <a:effectLst/>
                <a:latin typeface="+mn-lt"/>
                <a:ea typeface="+mn-ea"/>
                <a:cs typeface="+mn-cs"/>
              </a:rPr>
              <a:t>服务器），支持接入多种网络协议。</a:t>
            </a:r>
          </a:p>
          <a:p>
            <a:endParaRPr kumimoji="1"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14</a:t>
            </a:fld>
            <a:endParaRPr kumimoji="1" lang="zh-CN" altLang="en-US"/>
          </a:p>
        </p:txBody>
      </p:sp>
    </p:spTree>
    <p:extLst>
      <p:ext uri="{BB962C8B-B14F-4D97-AF65-F5344CB8AC3E}">
        <p14:creationId xmlns:p14="http://schemas.microsoft.com/office/powerpoint/2010/main" val="3086956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15</a:t>
            </a:fld>
            <a:endParaRPr kumimoji="1" lang="zh-CN" altLang="en-US"/>
          </a:p>
        </p:txBody>
      </p:sp>
    </p:spTree>
    <p:extLst>
      <p:ext uri="{BB962C8B-B14F-4D97-AF65-F5344CB8AC3E}">
        <p14:creationId xmlns:p14="http://schemas.microsoft.com/office/powerpoint/2010/main" val="3925164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爬取与反爬取的对抗已经进行了很多年，近年来随着边缘计算技术的兴起，</a:t>
            </a:r>
            <a:r>
              <a:rPr lang="zh-CN" altLang="en-US" sz="1200" kern="1200" dirty="0">
                <a:solidFill>
                  <a:schemeClr val="tx1"/>
                </a:solidFill>
                <a:effectLst/>
                <a:latin typeface="+mn-lt"/>
                <a:ea typeface="+mn-ea"/>
                <a:cs typeface="+mn-cs"/>
              </a:rPr>
              <a:t>我们</a:t>
            </a:r>
            <a:r>
              <a:rPr lang="zh-CN" altLang="zh-CN" sz="1200" kern="1200" dirty="0">
                <a:solidFill>
                  <a:schemeClr val="tx1"/>
                </a:solidFill>
                <a:effectLst/>
                <a:latin typeface="+mn-lt"/>
                <a:ea typeface="+mn-ea"/>
                <a:cs typeface="+mn-cs"/>
              </a:rPr>
              <a:t>将反爬取技术从源站服务器端迁移到了边缘节点，取得非常好的防御效果。</a:t>
            </a:r>
            <a:r>
              <a:rPr lang="zh-CN" altLang="zh-CN" dirty="0">
                <a:effectLst/>
              </a:rPr>
              <a:t> </a:t>
            </a:r>
            <a:endParaRPr kumimoji="1" lang="zh-CN" altLang="en-US" dirty="0"/>
          </a:p>
          <a:p>
            <a:r>
              <a:rPr kumimoji="1" lang="zh-CN" altLang="en-US" dirty="0"/>
              <a:t>在这里为大家介绍一个案例；</a:t>
            </a:r>
            <a:endParaRPr kumimoji="1" lang="en-US" altLang="zh-CN" dirty="0"/>
          </a:p>
          <a:p>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看上图，</a:t>
            </a:r>
          </a:p>
          <a:p>
            <a:endParaRPr kumimoji="1" lang="en-US" altLang="zh-CN" dirty="0"/>
          </a:p>
          <a:p>
            <a:r>
              <a:rPr kumimoji="1" lang="zh-CN" altLang="en-US" dirty="0"/>
              <a:t>据统计当前互联网中大</a:t>
            </a:r>
            <a:r>
              <a:rPr kumimoji="1" lang="zh-Hans" altLang="en-US" dirty="0"/>
              <a:t>部分</a:t>
            </a:r>
            <a:r>
              <a:rPr kumimoji="1" lang="zh-CN" altLang="en-US" dirty="0"/>
              <a:t>的流量都是爬虫的流量，大量的恶意爬虫不断的爬取知识产权保护的内容和商业机密，浪费了源站大量计算资源和带宽；</a:t>
            </a:r>
            <a:endParaRPr kumimoji="1" lang="en-US" altLang="zh-CN" dirty="0"/>
          </a:p>
          <a:p>
            <a:r>
              <a:rPr kumimoji="1" lang="zh-CN" altLang="en-US" dirty="0"/>
              <a:t>如百度自身的很多应用，百度翻译、地图、</a:t>
            </a:r>
            <a:r>
              <a:rPr kumimoji="1" lang="en" altLang="zh-CN" dirty="0"/>
              <a:t>feed</a:t>
            </a:r>
            <a:r>
              <a:rPr kumimoji="1" lang="zh-CN" altLang="en-US" dirty="0"/>
              <a:t>流等也深受其害，这些应用可以通过</a:t>
            </a:r>
            <a:r>
              <a:rPr kumimoji="1" lang="en" altLang="zh-CN" dirty="0" err="1"/>
              <a:t>DuerEdge</a:t>
            </a:r>
            <a:r>
              <a:rPr kumimoji="1" lang="zh-CN" altLang="en-US" dirty="0"/>
              <a:t>在网络边缘同时实现各自的反爬取业务逻辑，通过我们提供的安全</a:t>
            </a:r>
            <a:r>
              <a:rPr kumimoji="1" lang="en" altLang="zh-CN" dirty="0"/>
              <a:t>API</a:t>
            </a:r>
            <a:r>
              <a:rPr kumimoji="1" lang="zh-CN" altLang="en-US" dirty="0"/>
              <a:t>可以使开发更容易也更专业，比如我们可以传递请求速率数据、人机识别结果、</a:t>
            </a:r>
            <a:r>
              <a:rPr kumimoji="1" lang="en" altLang="zh-CN" dirty="0"/>
              <a:t>IP</a:t>
            </a:r>
            <a:r>
              <a:rPr kumimoji="1" lang="zh-CN" altLang="en-US" dirty="0"/>
              <a:t>黑白名单等信息给用户函数；并且这些判断数据不仅可以依赖同一个机房的统计结果，也可以调用云端的反爬取服务，对整个网络的请求进行统计分析，可以获得更准确的结果；</a:t>
            </a:r>
          </a:p>
          <a:p>
            <a:endParaRPr kumimoji="1" lang="en-US" altLang="zh-CN" dirty="0"/>
          </a:p>
          <a:p>
            <a:r>
              <a:rPr kumimoji="1" lang="zh-CN" altLang="en-US" dirty="0"/>
              <a:t>并且用户可以自定义策略让识别出来的恶意爬取去爬取一个假网站，这样既保护了源站信息同时也防止恶意爬虫猜测出反爬取业务逻辑规则；</a:t>
            </a:r>
          </a:p>
          <a:p>
            <a:r>
              <a:rPr kumimoji="1" lang="zh-CN" altLang="en-US" dirty="0"/>
              <a:t>如果请求量突增或者遭遇</a:t>
            </a:r>
            <a:r>
              <a:rPr kumimoji="1" lang="en-US" altLang="zh-CN" dirty="0"/>
              <a:t>CC</a:t>
            </a:r>
            <a:r>
              <a:rPr kumimoji="1" lang="zh-CN" altLang="en-US" dirty="0"/>
              <a:t>攻击，</a:t>
            </a:r>
            <a:r>
              <a:rPr kumimoji="1" lang="en" altLang="zh-CN" dirty="0" err="1"/>
              <a:t>DuerEdge</a:t>
            </a:r>
            <a:r>
              <a:rPr kumimoji="1" lang="zh-CN" altLang="en-US" dirty="0"/>
              <a:t>可以随请求量的增加实现自动增加容器数量来应对；</a:t>
            </a:r>
            <a:endParaRPr kumimoji="1" lang="en-US" altLang="zh-CN" dirty="0"/>
          </a:p>
          <a:p>
            <a:endParaRPr kumimoji="1" lang="en-US" altLang="zh-CN" dirty="0"/>
          </a:p>
          <a:p>
            <a:r>
              <a:rPr kumimoji="1" lang="zh-CN" altLang="en-US" dirty="0"/>
              <a:t>下图是反爬取上线后从源站统计的请求数据，恶意爬虫请求量明显减少。</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幻灯片编号占位符 3"/>
          <p:cNvSpPr>
            <a:spLocks noGrp="1"/>
          </p:cNvSpPr>
          <p:nvPr>
            <p:ph type="sldNum" sz="quarter" idx="10"/>
          </p:nvPr>
        </p:nvSpPr>
        <p:spPr/>
        <p:txBody>
          <a:bodyPr/>
          <a:lstStyle/>
          <a:p>
            <a:fld id="{3B6B51D9-DE16-BF48-96A8-5BA66FFF02C4}" type="slidenum">
              <a:rPr kumimoji="1" lang="zh-CN" altLang="en-US" smtClean="0"/>
              <a:t>16</a:t>
            </a:fld>
            <a:endParaRPr kumimoji="1" lang="zh-CN" altLang="en-US"/>
          </a:p>
        </p:txBody>
      </p:sp>
    </p:spTree>
    <p:extLst>
      <p:ext uri="{BB962C8B-B14F-4D97-AF65-F5344CB8AC3E}">
        <p14:creationId xmlns:p14="http://schemas.microsoft.com/office/powerpoint/2010/main" val="137595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现在也有很多业内人士认为：</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spc="100" dirty="0">
                <a:solidFill>
                  <a:srgbClr val="2B2B2B"/>
                </a:solidFill>
                <a:latin typeface="Microsoft Yahei" panose="020B0503020204020204" pitchFamily="34" charset="-122"/>
                <a:ea typeface="Microsoft Yahei" panose="020B0503020204020204" pitchFamily="34" charset="-122"/>
              </a:rPr>
              <a:t>边缘计算只是一种解决方案，没有创造出新的核心技术或做重大技术组合，也没有诞生新的应用，更没有创造出新的商业模式。</a:t>
            </a:r>
            <a:endParaRPr lang="en-US" altLang="zh-CN" sz="1200" spc="100" dirty="0">
              <a:solidFill>
                <a:srgbClr val="2B2B2B"/>
              </a:solidFill>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原因有三：</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1</a:t>
            </a:r>
            <a:r>
              <a:rPr lang="zh-CN" altLang="en-US" sz="1200" b="0" i="0" kern="1200" dirty="0">
                <a:solidFill>
                  <a:schemeClr val="tx1"/>
                </a:solidFill>
                <a:effectLst/>
                <a:latin typeface="+mn-lt"/>
                <a:ea typeface="+mn-ea"/>
                <a:cs typeface="+mn-cs"/>
              </a:rPr>
              <a:t>、创建边缘数据中心的物理基础设施的大多数技术都是现成的，但是真正的边缘计算应用很少；</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kern="1200" dirty="0">
                <a:solidFill>
                  <a:schemeClr val="tx1"/>
                </a:solidFill>
                <a:effectLst/>
                <a:latin typeface="+mn-lt"/>
                <a:ea typeface="+mn-ea"/>
                <a:cs typeface="+mn-cs"/>
              </a:rPr>
              <a:t>2</a:t>
            </a:r>
            <a:r>
              <a:rPr kumimoji="1" lang="zh-CN" altLang="en-US" sz="1200" b="0" i="0" kern="1200" dirty="0">
                <a:solidFill>
                  <a:schemeClr val="tx1"/>
                </a:solidFill>
                <a:effectLst/>
                <a:latin typeface="+mn-lt"/>
                <a:ea typeface="+mn-ea"/>
                <a:cs typeface="+mn-cs"/>
              </a:rPr>
              <a:t>、</a:t>
            </a:r>
            <a:r>
              <a:rPr lang="zh-CN" altLang="en-US" dirty="0">
                <a:solidFill>
                  <a:srgbClr val="333333"/>
                </a:solidFill>
                <a:latin typeface="PingFang SC" panose="020B0400000000000000" pitchFamily="34" charset="-122"/>
                <a:ea typeface="PingFang SC" panose="020B0400000000000000" pitchFamily="34" charset="-122"/>
              </a:rPr>
              <a:t>近年来实现的边缘计算，只是计算工作负载的迁移：从云数据中心迁移到更靠近所处理的数据源的“边缘”位置。</a:t>
            </a:r>
            <a:endParaRPr lang="en-US" altLang="zh-CN" dirty="0">
              <a:solidFill>
                <a:srgbClr val="333333"/>
              </a:solidFill>
              <a:latin typeface="PingFang SC" panose="020B0400000000000000" pitchFamily="34" charset="-122"/>
              <a:ea typeface="PingFang SC" panose="020B0400000000000000"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dirty="0">
                <a:solidFill>
                  <a:srgbClr val="333333"/>
                </a:solidFill>
                <a:effectLst/>
                <a:latin typeface="PingFang SC" panose="020B0400000000000000" pitchFamily="34" charset="-122"/>
                <a:ea typeface="PingFang SC" panose="020B0400000000000000" pitchFamily="34" charset="-122"/>
              </a:rPr>
              <a:t>3</a:t>
            </a:r>
            <a:r>
              <a:rPr lang="zh-CN" altLang="en-US" b="0" dirty="0">
                <a:solidFill>
                  <a:srgbClr val="333333"/>
                </a:solidFill>
                <a:effectLst/>
                <a:latin typeface="PingFang SC" panose="020B0400000000000000" pitchFamily="34" charset="-122"/>
                <a:ea typeface="PingFang SC" panose="020B0400000000000000" pitchFamily="34" charset="-122"/>
              </a:rPr>
              <a:t>、边缘节点之间是独立的。</a:t>
            </a:r>
          </a:p>
          <a:p>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边缘计算的革命性技术突破尚未实现，现在更多是与云计算的协同互补，但是我们相信，未来</a:t>
            </a:r>
            <a:r>
              <a:rPr lang="zh-CN" altLang="en-US" dirty="0">
                <a:solidFill>
                  <a:srgbClr val="333333"/>
                </a:solidFill>
                <a:latin typeface="PingFang SC" panose="020B0400000000000000" pitchFamily="34" charset="-122"/>
                <a:ea typeface="PingFang SC" panose="020B0400000000000000" pitchFamily="34" charset="-122"/>
              </a:rPr>
              <a:t>数百亿物联网设备和</a:t>
            </a:r>
            <a:r>
              <a:rPr lang="en-US" altLang="zh-CN" dirty="0">
                <a:solidFill>
                  <a:srgbClr val="333333"/>
                </a:solidFill>
                <a:latin typeface="PingFang SC" panose="020B0400000000000000" pitchFamily="34" charset="-122"/>
                <a:ea typeface="PingFang SC" panose="020B0400000000000000" pitchFamily="34" charset="-122"/>
              </a:rPr>
              <a:t>5G</a:t>
            </a:r>
            <a:r>
              <a:rPr lang="zh-CN" altLang="en-US" dirty="0">
                <a:solidFill>
                  <a:srgbClr val="333333"/>
                </a:solidFill>
                <a:latin typeface="PingFang SC" panose="020B0400000000000000" pitchFamily="34" charset="-122"/>
                <a:ea typeface="PingFang SC" panose="020B0400000000000000" pitchFamily="34" charset="-122"/>
              </a:rPr>
              <a:t>网络这两股力量必将推动计算工作负载的部署方式发生深远而重大的变化，也必然会缩短创造出新的核心技术所需要的时间。</a:t>
            </a:r>
          </a:p>
          <a:p>
            <a:r>
              <a:rPr lang="zh-CN" altLang="en-US" sz="1200" b="0" i="0" kern="1200" dirty="0">
                <a:solidFill>
                  <a:schemeClr val="tx1"/>
                </a:solidFill>
                <a:effectLst/>
                <a:latin typeface="+mn-lt"/>
                <a:ea typeface="+mn-ea"/>
                <a:cs typeface="+mn-cs"/>
              </a:rPr>
              <a:t>同时真正的边缘计算要起来，不能光有供给侧玩家，需要更多行业玩家进入，一起碰撞和实践，才能创造出新的商业模式。</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B6B51D9-DE16-BF48-96A8-5BA66FFF02C4}" type="slidenum">
              <a:rPr kumimoji="1" lang="zh-CN" altLang="en-US" smtClean="0"/>
              <a:t>17</a:t>
            </a:fld>
            <a:endParaRPr kumimoji="1" lang="zh-CN" altLang="en-US"/>
          </a:p>
        </p:txBody>
      </p:sp>
    </p:spTree>
    <p:extLst>
      <p:ext uri="{BB962C8B-B14F-4D97-AF65-F5344CB8AC3E}">
        <p14:creationId xmlns:p14="http://schemas.microsoft.com/office/powerpoint/2010/main" val="1042336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1.【封面】风格A_极简">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标题 11"/>
          <p:cNvSpPr>
            <a:spLocks noGrp="1"/>
          </p:cNvSpPr>
          <p:nvPr>
            <p:ph type="title" hasCustomPrompt="1"/>
          </p:nvPr>
        </p:nvSpPr>
        <p:spPr>
          <a:xfrm>
            <a:off x="6566892" y="1731108"/>
            <a:ext cx="5265612" cy="418808"/>
          </a:xfrm>
          <a:prstGeom prst="rect">
            <a:avLst/>
          </a:prstGeom>
        </p:spPr>
        <p:txBody>
          <a:bodyPr/>
          <a:lstStyle>
            <a:lvl1pPr algn="r">
              <a:defRPr lang="zh-CN" altLang="en-US" sz="1800" b="0" i="1" smtClean="0">
                <a:solidFill>
                  <a:schemeClr val="bg1">
                    <a:alpha val="80000"/>
                  </a:schemeClr>
                </a:solidFill>
                <a:effectLst/>
                <a:latin typeface="Microsoft YaHei" charset="-122"/>
                <a:ea typeface="Microsoft YaHei" charset="-122"/>
                <a:cs typeface="Microsoft YaHei" charset="-122"/>
              </a:defRPr>
            </a:lvl1pPr>
          </a:lstStyle>
          <a:p>
            <a:r>
              <a:rPr lang="en-US" altLang="zh-CN" i="1" dirty="0">
                <a:solidFill>
                  <a:schemeClr val="bg1">
                    <a:alpha val="80000"/>
                  </a:schemeClr>
                </a:solidFill>
                <a:latin typeface="Microsoft YaHei" charset="-122"/>
                <a:ea typeface="Microsoft YaHei" charset="-122"/>
                <a:cs typeface="Microsoft YaHei" charset="-122"/>
              </a:rPr>
              <a:t>——</a:t>
            </a:r>
            <a:r>
              <a:rPr lang="zh-CN" altLang="en-US" dirty="0">
                <a:effectLst/>
                <a:latin typeface=".PingFang SC" charset="-122"/>
              </a:rPr>
              <a:t>单击此处编辑汇报副标题</a:t>
            </a:r>
          </a:p>
        </p:txBody>
      </p:sp>
      <p:sp>
        <p:nvSpPr>
          <p:cNvPr id="14" name="文本占位符 4"/>
          <p:cNvSpPr>
            <a:spLocks noGrp="1"/>
          </p:cNvSpPr>
          <p:nvPr>
            <p:ph type="body" sz="quarter" idx="18" hasCustomPrompt="1"/>
          </p:nvPr>
        </p:nvSpPr>
        <p:spPr>
          <a:xfrm>
            <a:off x="5557652" y="2062882"/>
            <a:ext cx="6278726" cy="549985"/>
          </a:xfrm>
          <a:prstGeom prst="rect">
            <a:avLst/>
          </a:prstGeom>
        </p:spPr>
        <p:txBody>
          <a:bodyPr/>
          <a:lstStyle>
            <a:lvl1pPr marL="0" indent="0" algn="r">
              <a:buNone/>
              <a:defRPr lang="zh-CN" altLang="en-US" b="0" i="1" smtClean="0">
                <a:solidFill>
                  <a:schemeClr val="bg1"/>
                </a:solidFill>
                <a:effectLst/>
                <a:latin typeface="Microsoft YaHei" charset="-122"/>
                <a:ea typeface="Microsoft YaHei" charset="-122"/>
                <a:cs typeface="Microsoft YaHei" charset="-122"/>
              </a:defRPr>
            </a:lvl1pPr>
          </a:lstStyle>
          <a:p>
            <a:r>
              <a:rPr lang="zh-CN" altLang="en-US" dirty="0">
                <a:effectLst/>
                <a:latin typeface=".PingFang SC" charset="-122"/>
              </a:rPr>
              <a:t>单击此处编辑</a:t>
            </a:r>
            <a:r>
              <a:rPr lang="en-US" altLang="zh-CN" dirty="0">
                <a:effectLst/>
                <a:latin typeface="Helvetica Neue" charset="0"/>
              </a:rPr>
              <a:t>PPT</a:t>
            </a:r>
            <a:r>
              <a:rPr lang="zh-CN" altLang="en-US" dirty="0">
                <a:effectLst/>
                <a:latin typeface=".PingFang SC" charset="-122"/>
              </a:rPr>
              <a:t>汇报标题内容</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1.【封面】风格B_标准">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标题 11"/>
          <p:cNvSpPr>
            <a:spLocks noGrp="1"/>
          </p:cNvSpPr>
          <p:nvPr>
            <p:ph type="title" hasCustomPrompt="1"/>
          </p:nvPr>
        </p:nvSpPr>
        <p:spPr>
          <a:xfrm>
            <a:off x="6566892" y="1731108"/>
            <a:ext cx="5265612" cy="418808"/>
          </a:xfrm>
          <a:prstGeom prst="rect">
            <a:avLst/>
          </a:prstGeom>
        </p:spPr>
        <p:txBody>
          <a:bodyPr/>
          <a:lstStyle>
            <a:lvl1pPr algn="r">
              <a:defRPr lang="zh-CN" altLang="en-US" sz="1800" b="0" i="1" smtClean="0">
                <a:solidFill>
                  <a:schemeClr val="bg1">
                    <a:alpha val="80000"/>
                  </a:schemeClr>
                </a:solidFill>
                <a:effectLst/>
                <a:latin typeface="Microsoft YaHei" charset="-122"/>
                <a:ea typeface="Microsoft YaHei" charset="-122"/>
                <a:cs typeface="Microsoft YaHei" charset="-122"/>
              </a:defRPr>
            </a:lvl1pPr>
          </a:lstStyle>
          <a:p>
            <a:r>
              <a:rPr lang="en-US" altLang="zh-CN" i="1" dirty="0">
                <a:solidFill>
                  <a:schemeClr val="bg1">
                    <a:alpha val="80000"/>
                  </a:schemeClr>
                </a:solidFill>
                <a:latin typeface="Microsoft YaHei" charset="-122"/>
                <a:ea typeface="Microsoft YaHei" charset="-122"/>
                <a:cs typeface="Microsoft YaHei" charset="-122"/>
              </a:rPr>
              <a:t>——</a:t>
            </a:r>
            <a:r>
              <a:rPr lang="zh-CN" altLang="en-US" dirty="0">
                <a:effectLst/>
                <a:latin typeface=".PingFang SC" charset="-122"/>
              </a:rPr>
              <a:t>单击此处编辑汇报副标题</a:t>
            </a:r>
          </a:p>
        </p:txBody>
      </p:sp>
      <p:sp>
        <p:nvSpPr>
          <p:cNvPr id="5" name="文本占位符 4"/>
          <p:cNvSpPr>
            <a:spLocks noGrp="1"/>
          </p:cNvSpPr>
          <p:nvPr>
            <p:ph type="body" sz="quarter" idx="17" hasCustomPrompt="1"/>
          </p:nvPr>
        </p:nvSpPr>
        <p:spPr>
          <a:xfrm>
            <a:off x="8771636" y="5242546"/>
            <a:ext cx="3064741" cy="352586"/>
          </a:xfrm>
          <a:prstGeom prst="rect">
            <a:avLst/>
          </a:prstGeom>
        </p:spPr>
        <p:txBody>
          <a:bodyPr/>
          <a:lstStyle>
            <a:lvl1pPr marL="0" indent="0" algn="r">
              <a:buNone/>
              <a:defRPr lang="zh-CN" altLang="en-US" sz="1800" b="0" i="1">
                <a:solidFill>
                  <a:schemeClr val="bg1">
                    <a:alpha val="80000"/>
                  </a:schemeClr>
                </a:solidFill>
                <a:effectLst/>
                <a:latin typeface="Microsoft YaHei" charset="-122"/>
                <a:ea typeface="Microsoft YaHei" charset="-122"/>
                <a:cs typeface="Microsoft YaHei" charset="-122"/>
              </a:defRPr>
            </a:lvl1pPr>
          </a:lstStyle>
          <a:p>
            <a:r>
              <a:rPr lang="en-US" altLang="zh-CN" dirty="0">
                <a:effectLst/>
                <a:latin typeface="Helvetica Neue" charset="0"/>
              </a:rPr>
              <a:t>-  </a:t>
            </a:r>
            <a:r>
              <a:rPr lang="zh-CN" altLang="en-US" dirty="0">
                <a:effectLst/>
                <a:latin typeface="Helvetica Neue" charset="0"/>
              </a:rPr>
              <a:t>汇报人 </a:t>
            </a:r>
            <a:r>
              <a:rPr lang="en-US" altLang="zh-CN" dirty="0">
                <a:effectLst/>
                <a:latin typeface="Helvetica Neue" charset="0"/>
              </a:rPr>
              <a:t>-</a:t>
            </a:r>
            <a:endParaRPr lang="zh-CN" altLang="en-US" dirty="0">
              <a:effectLst/>
              <a:latin typeface=".PingFang SC" charset="-122"/>
            </a:endParaRPr>
          </a:p>
        </p:txBody>
      </p:sp>
      <p:sp>
        <p:nvSpPr>
          <p:cNvPr id="14" name="文本占位符 4"/>
          <p:cNvSpPr>
            <a:spLocks noGrp="1"/>
          </p:cNvSpPr>
          <p:nvPr>
            <p:ph type="body" sz="quarter" idx="18" hasCustomPrompt="1"/>
          </p:nvPr>
        </p:nvSpPr>
        <p:spPr>
          <a:xfrm>
            <a:off x="5557652" y="2062882"/>
            <a:ext cx="6278726" cy="549985"/>
          </a:xfrm>
          <a:prstGeom prst="rect">
            <a:avLst/>
          </a:prstGeom>
        </p:spPr>
        <p:txBody>
          <a:bodyPr/>
          <a:lstStyle>
            <a:lvl1pPr marL="0" indent="0" algn="r">
              <a:buNone/>
              <a:defRPr lang="zh-CN" altLang="en-US" b="0" i="1" smtClean="0">
                <a:solidFill>
                  <a:schemeClr val="bg1"/>
                </a:solidFill>
                <a:effectLst/>
                <a:latin typeface="Microsoft YaHei" charset="-122"/>
                <a:ea typeface="Microsoft YaHei" charset="-122"/>
                <a:cs typeface="Microsoft YaHei" charset="-122"/>
              </a:defRPr>
            </a:lvl1pPr>
          </a:lstStyle>
          <a:p>
            <a:r>
              <a:rPr lang="zh-CN" altLang="en-US" dirty="0">
                <a:effectLst/>
                <a:latin typeface=".PingFang SC" charset="-122"/>
              </a:rPr>
              <a:t>单击此处编辑</a:t>
            </a:r>
            <a:r>
              <a:rPr lang="en-US" altLang="zh-CN" dirty="0">
                <a:effectLst/>
                <a:latin typeface="Helvetica Neue" charset="0"/>
              </a:rPr>
              <a:t>PPT</a:t>
            </a:r>
            <a:r>
              <a:rPr lang="zh-CN" altLang="en-US" dirty="0">
                <a:effectLst/>
                <a:latin typeface=".PingFang SC" charset="-122"/>
              </a:rPr>
              <a:t>汇报标题内容</a:t>
            </a:r>
          </a:p>
        </p:txBody>
      </p:sp>
      <p:sp>
        <p:nvSpPr>
          <p:cNvPr id="22" name="文本占位符 4"/>
          <p:cNvSpPr>
            <a:spLocks noGrp="1"/>
          </p:cNvSpPr>
          <p:nvPr>
            <p:ph type="body" sz="quarter" idx="19" hasCustomPrompt="1"/>
          </p:nvPr>
        </p:nvSpPr>
        <p:spPr>
          <a:xfrm>
            <a:off x="11959019" y="-272998"/>
            <a:ext cx="285364" cy="1585089"/>
          </a:xfrm>
          <a:prstGeom prst="rect">
            <a:avLst/>
          </a:prstGeom>
        </p:spPr>
        <p:txBody>
          <a:bodyPr vert="eaVert"/>
          <a:lstStyle>
            <a:lvl1pPr marL="0" indent="0" algn="r">
              <a:buNone/>
              <a:defRPr lang="zh-CN" altLang="en-US" sz="1100" b="0" i="1" u="none">
                <a:solidFill>
                  <a:schemeClr val="bg1">
                    <a:alpha val="80000"/>
                  </a:schemeClr>
                </a:solidFill>
                <a:effectLst/>
                <a:latin typeface="Microsoft YaHei" charset="-122"/>
                <a:ea typeface="Microsoft YaHei" charset="-122"/>
                <a:cs typeface="Microsoft YaHei" charset="-122"/>
              </a:defRPr>
            </a:lvl1pPr>
          </a:lstStyle>
          <a:p>
            <a:r>
              <a:rPr lang="zh-CN" altLang="en-US" dirty="0">
                <a:effectLst/>
                <a:latin typeface="Helvetica Neue" charset="0"/>
              </a:rPr>
              <a:t>此处编辑部门</a:t>
            </a:r>
            <a:endParaRPr lang="zh-CN" altLang="en-US" dirty="0">
              <a:effectLst/>
              <a:latin typeface=".PingFang SC" charset="-122"/>
            </a:endParaRPr>
          </a:p>
        </p:txBody>
      </p:sp>
      <p:sp>
        <p:nvSpPr>
          <p:cNvPr id="25" name="文本占位符 4"/>
          <p:cNvSpPr>
            <a:spLocks noGrp="1"/>
          </p:cNvSpPr>
          <p:nvPr>
            <p:ph type="body" sz="quarter" idx="20" hasCustomPrompt="1"/>
          </p:nvPr>
        </p:nvSpPr>
        <p:spPr>
          <a:xfrm>
            <a:off x="4563629" y="163239"/>
            <a:ext cx="3064741" cy="250418"/>
          </a:xfrm>
          <a:prstGeom prst="rect">
            <a:avLst/>
          </a:prstGeom>
        </p:spPr>
        <p:txBody>
          <a:bodyPr/>
          <a:lstStyle>
            <a:lvl1pPr marL="0" indent="0" algn="ctr">
              <a:buNone/>
              <a:defRPr lang="zh-CN" altLang="en-US" sz="13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en-US" altLang="zh-CN" dirty="0">
                <a:effectLst/>
                <a:latin typeface="Helvetica Neue" charset="0"/>
              </a:rPr>
              <a:t>180512</a:t>
            </a:r>
            <a:endParaRPr lang="zh-CN" altLang="en-US" dirty="0">
              <a:effectLst/>
              <a:latin typeface=".PingFang SC"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2.【目录】常用情况">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cxnSp>
        <p:nvCxnSpPr>
          <p:cNvPr id="13" name="直线连接符 12"/>
          <p:cNvCxnSpPr/>
          <p:nvPr userDrawn="1"/>
        </p:nvCxnSpPr>
        <p:spPr>
          <a:xfrm flipH="1">
            <a:off x="1084294" y="1754240"/>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线连接符 13"/>
          <p:cNvCxnSpPr/>
          <p:nvPr userDrawn="1"/>
        </p:nvCxnSpPr>
        <p:spPr>
          <a:xfrm flipH="1">
            <a:off x="4912738" y="1754240"/>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线连接符 14"/>
          <p:cNvCxnSpPr/>
          <p:nvPr userDrawn="1"/>
        </p:nvCxnSpPr>
        <p:spPr>
          <a:xfrm>
            <a:off x="1094175" y="1754240"/>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线连接符 18"/>
          <p:cNvCxnSpPr/>
          <p:nvPr userDrawn="1"/>
        </p:nvCxnSpPr>
        <p:spPr>
          <a:xfrm>
            <a:off x="4912738" y="1754240"/>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线连接符 29"/>
          <p:cNvCxnSpPr/>
          <p:nvPr userDrawn="1"/>
        </p:nvCxnSpPr>
        <p:spPr>
          <a:xfrm>
            <a:off x="1094175" y="3134137"/>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线连接符 33"/>
          <p:cNvCxnSpPr/>
          <p:nvPr userDrawn="1"/>
        </p:nvCxnSpPr>
        <p:spPr>
          <a:xfrm flipH="1">
            <a:off x="1078754" y="3134137"/>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7"/>
          <p:cNvSpPr txBox="1"/>
          <p:nvPr userDrawn="1"/>
        </p:nvSpPr>
        <p:spPr>
          <a:xfrm>
            <a:off x="10424518" y="914100"/>
            <a:ext cx="1379782" cy="307777"/>
          </a:xfrm>
          <a:prstGeom prst="rect">
            <a:avLst/>
          </a:prstGeom>
          <a:noFill/>
        </p:spPr>
        <p:txBody>
          <a:bodyPr wrap="square" rtlCol="0">
            <a:spAutoFit/>
          </a:bodyPr>
          <a:lstStyle/>
          <a:p>
            <a:pPr algn="r"/>
            <a:r>
              <a:rPr lang="en-US" altLang="zh-CN" sz="1400" i="1" dirty="0">
                <a:solidFill>
                  <a:schemeClr val="bg1"/>
                </a:solidFill>
                <a:latin typeface="Microsoft YaHei" charset="-122"/>
                <a:ea typeface="Microsoft YaHei" charset="-122"/>
                <a:cs typeface="Microsoft YaHei" charset="-122"/>
              </a:rPr>
              <a:t>CONTENTS</a:t>
            </a:r>
            <a:endParaRPr lang="zh-CN" altLang="en-US" sz="1400" i="1" dirty="0">
              <a:solidFill>
                <a:schemeClr val="bg1"/>
              </a:solidFill>
              <a:latin typeface="Microsoft YaHei" charset="-122"/>
              <a:ea typeface="Microsoft YaHei" charset="-122"/>
              <a:cs typeface="Microsoft YaHei" charset="-122"/>
            </a:endParaRPr>
          </a:p>
        </p:txBody>
      </p:sp>
      <p:sp>
        <p:nvSpPr>
          <p:cNvPr id="36" name="TextBox 7"/>
          <p:cNvSpPr txBox="1"/>
          <p:nvPr userDrawn="1"/>
        </p:nvSpPr>
        <p:spPr>
          <a:xfrm>
            <a:off x="9717436" y="305610"/>
            <a:ext cx="2086863" cy="677108"/>
          </a:xfrm>
          <a:prstGeom prst="rect">
            <a:avLst/>
          </a:prstGeom>
          <a:noFill/>
        </p:spPr>
        <p:txBody>
          <a:bodyPr wrap="square" rtlCol="0">
            <a:spAutoFit/>
          </a:bodyPr>
          <a:lstStyle/>
          <a:p>
            <a:pPr algn="r"/>
            <a:r>
              <a:rPr lang="zh-CN" altLang="en-US" sz="3800" i="1" dirty="0">
                <a:solidFill>
                  <a:schemeClr val="bg1"/>
                </a:solidFill>
                <a:latin typeface="Microsoft YaHei" charset="-122"/>
                <a:ea typeface="Microsoft YaHei" charset="-122"/>
                <a:cs typeface="Microsoft YaHei" charset="-122"/>
              </a:rPr>
              <a:t>目录</a:t>
            </a:r>
          </a:p>
        </p:txBody>
      </p:sp>
      <p:cxnSp>
        <p:nvCxnSpPr>
          <p:cNvPr id="37" name="直线连接符 36"/>
          <p:cNvCxnSpPr/>
          <p:nvPr userDrawn="1"/>
        </p:nvCxnSpPr>
        <p:spPr>
          <a:xfrm>
            <a:off x="10684042" y="1221876"/>
            <a:ext cx="1120258"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线连接符 38"/>
          <p:cNvCxnSpPr/>
          <p:nvPr userDrawn="1"/>
        </p:nvCxnSpPr>
        <p:spPr>
          <a:xfrm flipH="1">
            <a:off x="11726554" y="1221876"/>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线连接符 39"/>
          <p:cNvCxnSpPr/>
          <p:nvPr userDrawn="1"/>
        </p:nvCxnSpPr>
        <p:spPr>
          <a:xfrm flipH="1">
            <a:off x="10684042" y="1221876"/>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5107" t="1" b="82996"/>
          <a:stretch/>
        </p:blipFill>
        <p:spPr>
          <a:xfrm>
            <a:off x="-4231033" y="246561"/>
            <a:ext cx="3330092" cy="1161553"/>
          </a:xfrm>
          <a:prstGeom prst="rect">
            <a:avLst/>
          </a:prstGeom>
        </p:spPr>
      </p:pic>
      <p:pic>
        <p:nvPicPr>
          <p:cNvPr id="42" name="图片 41"/>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5107" t="18689"/>
          <a:stretch/>
        </p:blipFill>
        <p:spPr>
          <a:xfrm>
            <a:off x="-5534515" y="1342151"/>
            <a:ext cx="3330092" cy="5554537"/>
          </a:xfrm>
          <a:prstGeom prst="rect">
            <a:avLst/>
          </a:prstGeom>
        </p:spPr>
      </p:pic>
      <p:pic>
        <p:nvPicPr>
          <p:cNvPr id="44" name="图片 43"/>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288279" y="6447557"/>
            <a:ext cx="1615442" cy="221060"/>
          </a:xfrm>
          <a:prstGeom prst="rect">
            <a:avLst/>
          </a:prstGeom>
        </p:spPr>
      </p:pic>
      <p:grpSp>
        <p:nvGrpSpPr>
          <p:cNvPr id="45" name="组 44"/>
          <p:cNvGrpSpPr/>
          <p:nvPr userDrawn="1"/>
        </p:nvGrpSpPr>
        <p:grpSpPr>
          <a:xfrm>
            <a:off x="8731301" y="1754240"/>
            <a:ext cx="3072998" cy="0"/>
            <a:chOff x="431549" y="1870057"/>
            <a:chExt cx="3072998" cy="0"/>
          </a:xfrm>
        </p:grpSpPr>
        <p:cxnSp>
          <p:nvCxnSpPr>
            <p:cNvPr id="46" name="直线连接符 45"/>
            <p:cNvCxnSpPr/>
            <p:nvPr/>
          </p:nvCxnSpPr>
          <p:spPr>
            <a:xfrm flipH="1">
              <a:off x="431549" y="1870057"/>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线连接符 46"/>
            <p:cNvCxnSpPr/>
            <p:nvPr/>
          </p:nvCxnSpPr>
          <p:spPr>
            <a:xfrm>
              <a:off x="441430" y="1870057"/>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cxnSp>
        <p:nvCxnSpPr>
          <p:cNvPr id="52" name="直线连接符 51"/>
          <p:cNvCxnSpPr/>
          <p:nvPr userDrawn="1"/>
        </p:nvCxnSpPr>
        <p:spPr>
          <a:xfrm>
            <a:off x="4912738" y="3134137"/>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52"/>
          <p:cNvCxnSpPr/>
          <p:nvPr userDrawn="1"/>
        </p:nvCxnSpPr>
        <p:spPr>
          <a:xfrm flipH="1">
            <a:off x="4912738" y="3134137"/>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线连接符 56"/>
          <p:cNvCxnSpPr/>
          <p:nvPr userDrawn="1"/>
        </p:nvCxnSpPr>
        <p:spPr>
          <a:xfrm>
            <a:off x="8741182" y="3134137"/>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线连接符 57"/>
          <p:cNvCxnSpPr/>
          <p:nvPr userDrawn="1"/>
        </p:nvCxnSpPr>
        <p:spPr>
          <a:xfrm flipH="1">
            <a:off x="8725761" y="3134137"/>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文本占位符 2"/>
          <p:cNvSpPr>
            <a:spLocks noGrp="1"/>
          </p:cNvSpPr>
          <p:nvPr>
            <p:ph type="body" sz="quarter" idx="23" hasCustomPrompt="1"/>
          </p:nvPr>
        </p:nvSpPr>
        <p:spPr>
          <a:xfrm>
            <a:off x="4912738" y="1848496"/>
            <a:ext cx="3060000" cy="1224000"/>
          </a:xfrm>
          <a:prstGeom prst="rect">
            <a:avLst/>
          </a:prstGeom>
        </p:spPr>
        <p:txBody>
          <a:bodyPr/>
          <a:lstStyle>
            <a:lvl1pPr marL="400050" marR="0" indent="-400050" algn="l" defTabSz="914400" rtl="0" eaLnBrk="1" fontAlgn="auto" latinLnBrk="0" hangingPunct="1">
              <a:lnSpc>
                <a:spcPct val="100000"/>
              </a:lnSpc>
              <a:spcBef>
                <a:spcPts val="1000"/>
              </a:spcBef>
              <a:spcAft>
                <a:spcPts val="0"/>
              </a:spcAft>
              <a:buClrTx/>
              <a:buSzTx/>
              <a:buFont typeface="+mj-ea"/>
              <a:buAutoNum type="ea1JpnChsDbPeriod" startAt="2"/>
              <a:tabLst/>
              <a:defRPr sz="1600" b="0" i="1">
                <a:solidFill>
                  <a:schemeClr val="bg1"/>
                </a:solidFill>
                <a:latin typeface="Microsoft YaHei" charset="-122"/>
                <a:ea typeface="Microsoft YaHei" charset="-122"/>
                <a:cs typeface="Microsoft YaHei" charset="-122"/>
              </a:defRPr>
            </a:lvl1pPr>
            <a:lvl2pPr marL="857250" indent="-400050">
              <a:buFont typeface="+mj-ea"/>
              <a:buAutoNum type="ea1JpnChsDbPeriod"/>
              <a:defRPr sz="1600" b="0" i="0">
                <a:solidFill>
                  <a:schemeClr val="bg1"/>
                </a:solidFill>
                <a:latin typeface="Microsoft YaHei" charset="-122"/>
                <a:ea typeface="Microsoft YaHei" charset="-122"/>
                <a:cs typeface="Microsoft YaHei" charset="-122"/>
              </a:defRPr>
            </a:lvl2pPr>
            <a:lvl3pPr marL="1314450" indent="-400050">
              <a:buFont typeface="+mj-ea"/>
              <a:buAutoNum type="ea1JpnChsDbPeriod"/>
              <a:defRPr sz="1600" b="0" i="0">
                <a:solidFill>
                  <a:schemeClr val="bg1"/>
                </a:solidFill>
                <a:latin typeface="Microsoft YaHei" charset="-122"/>
                <a:ea typeface="Microsoft YaHei" charset="-122"/>
                <a:cs typeface="Microsoft YaHei" charset="-122"/>
              </a:defRPr>
            </a:lvl3pPr>
            <a:lvl4pPr marL="1771650" indent="-400050">
              <a:buFont typeface="+mj-ea"/>
              <a:buAutoNum type="ea1JpnChsDbPeriod"/>
              <a:defRPr sz="1600" b="0" i="0">
                <a:solidFill>
                  <a:schemeClr val="bg1"/>
                </a:solidFill>
                <a:latin typeface="Microsoft YaHei" charset="-122"/>
                <a:ea typeface="Microsoft YaHei" charset="-122"/>
                <a:cs typeface="Microsoft YaHei" charset="-122"/>
              </a:defRPr>
            </a:lvl4pPr>
            <a:lvl5pPr marL="2228850" indent="-400050">
              <a:buFont typeface="+mj-ea"/>
              <a:buAutoNum type="ea1JpnChsDbPeriod"/>
              <a:defRPr sz="1600" b="0" i="0">
                <a:solidFill>
                  <a:schemeClr val="bg1"/>
                </a:solidFill>
                <a:latin typeface="Microsoft YaHei" charset="-122"/>
                <a:ea typeface="Microsoft YaHei" charset="-122"/>
                <a:cs typeface="Microsoft YaHei" charset="-122"/>
              </a:defRPr>
            </a:lvl5pPr>
          </a:lstStyle>
          <a:p>
            <a:pPr marL="400050" marR="0" lvl="0" indent="-400050" algn="l" defTabSz="914400" rtl="0" eaLnBrk="1" fontAlgn="auto" latinLnBrk="0" hangingPunct="1">
              <a:lnSpc>
                <a:spcPct val="100000"/>
              </a:lnSpc>
              <a:spcBef>
                <a:spcPts val="1000"/>
              </a:spcBef>
              <a:spcAft>
                <a:spcPts val="0"/>
              </a:spcAft>
              <a:buClrTx/>
              <a:buSzTx/>
              <a:buFont typeface="+mj-ea"/>
              <a:buAutoNum type="ea1JpnChsDbPeriod" startAt="2"/>
              <a:tabLst/>
              <a:defRPr/>
            </a:pPr>
            <a:r>
              <a:rPr kumimoji="1" lang="zh-CN" altLang="en-US" dirty="0"/>
              <a:t>章节名内容文字示例效果章节名内容文字示例效果</a:t>
            </a:r>
          </a:p>
          <a:p>
            <a:pPr lvl="0"/>
            <a:endParaRPr kumimoji="1" lang="zh-CN" altLang="en-US" dirty="0"/>
          </a:p>
          <a:p>
            <a:pPr lvl="0"/>
            <a:endParaRPr kumimoji="1" lang="zh-CN" altLang="en-US" dirty="0"/>
          </a:p>
        </p:txBody>
      </p:sp>
      <p:sp>
        <p:nvSpPr>
          <p:cNvPr id="63" name="文本占位符 4"/>
          <p:cNvSpPr>
            <a:spLocks noGrp="1"/>
          </p:cNvSpPr>
          <p:nvPr>
            <p:ph type="body" sz="quarter" idx="24" hasCustomPrompt="1"/>
          </p:nvPr>
        </p:nvSpPr>
        <p:spPr>
          <a:xfrm>
            <a:off x="5095855" y="3326014"/>
            <a:ext cx="2880000" cy="547617"/>
          </a:xfrm>
          <a:prstGeom prst="rect">
            <a:avLst/>
          </a:prstGeom>
        </p:spPr>
        <p:txBody>
          <a:bodyPr/>
          <a:lstStyle>
            <a:lvl1pPr marL="342900" indent="-342900" algn="l">
              <a:lnSpc>
                <a:spcPct val="100000"/>
              </a:lnSpc>
              <a:buFont typeface="+mj-lt"/>
              <a:buAutoNum type="arabicPeriod"/>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64" name="文本占位符 4"/>
          <p:cNvSpPr>
            <a:spLocks noGrp="1"/>
          </p:cNvSpPr>
          <p:nvPr>
            <p:ph type="body" sz="quarter" idx="25" hasCustomPrompt="1"/>
          </p:nvPr>
        </p:nvSpPr>
        <p:spPr>
          <a:xfrm>
            <a:off x="5095855" y="3870070"/>
            <a:ext cx="2880000" cy="547617"/>
          </a:xfrm>
          <a:prstGeom prst="rect">
            <a:avLst/>
          </a:prstGeom>
        </p:spPr>
        <p:txBody>
          <a:bodyPr/>
          <a:lstStyle>
            <a:lvl1pPr marL="342900" indent="-342900" algn="l">
              <a:lnSpc>
                <a:spcPct val="100000"/>
              </a:lnSpc>
              <a:buFont typeface="+mj-lt"/>
              <a:buAutoNum type="arabicPeriod" startAt="2"/>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65" name="文本占位符 4"/>
          <p:cNvSpPr>
            <a:spLocks noGrp="1"/>
          </p:cNvSpPr>
          <p:nvPr>
            <p:ph type="body" sz="quarter" idx="26" hasCustomPrompt="1"/>
          </p:nvPr>
        </p:nvSpPr>
        <p:spPr>
          <a:xfrm>
            <a:off x="5095855" y="4414126"/>
            <a:ext cx="2880000" cy="547617"/>
          </a:xfrm>
          <a:prstGeom prst="rect">
            <a:avLst/>
          </a:prstGeom>
        </p:spPr>
        <p:txBody>
          <a:bodyPr/>
          <a:lstStyle>
            <a:lvl1pPr marL="342900" indent="-342900" algn="l">
              <a:lnSpc>
                <a:spcPct val="100000"/>
              </a:lnSpc>
              <a:buFont typeface="+mj-lt"/>
              <a:buAutoNum type="arabicPeriod" startAt="3"/>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66" name="文本占位符 4"/>
          <p:cNvSpPr>
            <a:spLocks noGrp="1"/>
          </p:cNvSpPr>
          <p:nvPr>
            <p:ph type="body" sz="quarter" idx="27" hasCustomPrompt="1"/>
          </p:nvPr>
        </p:nvSpPr>
        <p:spPr>
          <a:xfrm>
            <a:off x="8924299" y="3326014"/>
            <a:ext cx="2880000" cy="547617"/>
          </a:xfrm>
          <a:prstGeom prst="rect">
            <a:avLst/>
          </a:prstGeom>
        </p:spPr>
        <p:txBody>
          <a:bodyPr/>
          <a:lstStyle>
            <a:lvl1pPr marL="342900" indent="-342900" algn="l">
              <a:lnSpc>
                <a:spcPct val="100000"/>
              </a:lnSpc>
              <a:buFont typeface="+mj-lt"/>
              <a:buAutoNum type="arabicPeriod"/>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67" name="文本占位符 4"/>
          <p:cNvSpPr>
            <a:spLocks noGrp="1"/>
          </p:cNvSpPr>
          <p:nvPr>
            <p:ph type="body" sz="quarter" idx="28" hasCustomPrompt="1"/>
          </p:nvPr>
        </p:nvSpPr>
        <p:spPr>
          <a:xfrm>
            <a:off x="8924299" y="3870070"/>
            <a:ext cx="2880000" cy="547617"/>
          </a:xfrm>
          <a:prstGeom prst="rect">
            <a:avLst/>
          </a:prstGeom>
        </p:spPr>
        <p:txBody>
          <a:bodyPr/>
          <a:lstStyle>
            <a:lvl1pPr marL="342900" indent="-342900" algn="l">
              <a:lnSpc>
                <a:spcPct val="100000"/>
              </a:lnSpc>
              <a:buFont typeface="+mj-lt"/>
              <a:buAutoNum type="arabicPeriod" startAt="2"/>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68" name="文本占位符 4"/>
          <p:cNvSpPr>
            <a:spLocks noGrp="1"/>
          </p:cNvSpPr>
          <p:nvPr>
            <p:ph type="body" sz="quarter" idx="29" hasCustomPrompt="1"/>
          </p:nvPr>
        </p:nvSpPr>
        <p:spPr>
          <a:xfrm>
            <a:off x="8924299" y="4414126"/>
            <a:ext cx="2880000" cy="547617"/>
          </a:xfrm>
          <a:prstGeom prst="rect">
            <a:avLst/>
          </a:prstGeom>
        </p:spPr>
        <p:txBody>
          <a:bodyPr/>
          <a:lstStyle>
            <a:lvl1pPr marL="342900" indent="-342900" algn="l">
              <a:lnSpc>
                <a:spcPct val="100000"/>
              </a:lnSpc>
              <a:buFont typeface="+mj-lt"/>
              <a:buAutoNum type="arabicPeriod" startAt="3"/>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8" name="文本占位符 7"/>
          <p:cNvSpPr>
            <a:spLocks noGrp="1"/>
          </p:cNvSpPr>
          <p:nvPr>
            <p:ph type="body" sz="quarter" idx="30" hasCustomPrompt="1"/>
          </p:nvPr>
        </p:nvSpPr>
        <p:spPr>
          <a:xfrm>
            <a:off x="8731301" y="1848496"/>
            <a:ext cx="3060000" cy="1224000"/>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Tx/>
              <a:buSzTx/>
              <a:buFont typeface="+mj-ea"/>
              <a:buAutoNum type="ea1JpnChsDbPeriod" startAt="3"/>
              <a:tabLst/>
              <a:defRPr sz="1600" b="0" i="1">
                <a:solidFill>
                  <a:schemeClr val="bg1"/>
                </a:solidFill>
                <a:latin typeface="Microsoft YaHei" charset="-122"/>
                <a:ea typeface="Microsoft YaHei" charset="-122"/>
                <a:cs typeface="Microsoft YaHei" charset="-122"/>
              </a:defRPr>
            </a:lvl1pPr>
            <a:lvl2pPr>
              <a:defRPr sz="1600" b="0" i="0">
                <a:solidFill>
                  <a:schemeClr val="bg1"/>
                </a:solidFill>
                <a:latin typeface="Microsoft YaHei" charset="-122"/>
                <a:ea typeface="Microsoft YaHei" charset="-122"/>
                <a:cs typeface="Microsoft YaHei" charset="-122"/>
              </a:defRPr>
            </a:lvl2pPr>
            <a:lvl3pPr>
              <a:defRPr sz="1600" b="0" i="0">
                <a:solidFill>
                  <a:schemeClr val="bg1"/>
                </a:solidFill>
                <a:latin typeface="Microsoft YaHei" charset="-122"/>
                <a:ea typeface="Microsoft YaHei" charset="-122"/>
                <a:cs typeface="Microsoft YaHei" charset="-122"/>
              </a:defRPr>
            </a:lvl3pPr>
            <a:lvl4pPr>
              <a:defRPr sz="1600" b="0" i="0">
                <a:solidFill>
                  <a:schemeClr val="bg1"/>
                </a:solidFill>
                <a:latin typeface="Microsoft YaHei" charset="-122"/>
                <a:ea typeface="Microsoft YaHei" charset="-122"/>
                <a:cs typeface="Microsoft YaHei" charset="-122"/>
              </a:defRPr>
            </a:lvl4pPr>
            <a:lvl5pPr>
              <a:defRPr sz="1600" b="0" i="0">
                <a:solidFill>
                  <a:schemeClr val="bg1"/>
                </a:solidFill>
                <a:latin typeface="Microsoft YaHei" charset="-122"/>
                <a:ea typeface="Microsoft YaHei" charset="-122"/>
                <a:cs typeface="Microsoft YaHei" charset="-122"/>
              </a:defRPr>
            </a:lvl5pPr>
          </a:lstStyle>
          <a:p>
            <a:pPr marL="342900" marR="0" lvl="0" indent="-342900" algn="l" defTabSz="914400" rtl="0" eaLnBrk="1" fontAlgn="auto" latinLnBrk="0" hangingPunct="1">
              <a:lnSpc>
                <a:spcPct val="100000"/>
              </a:lnSpc>
              <a:spcBef>
                <a:spcPts val="1000"/>
              </a:spcBef>
              <a:spcAft>
                <a:spcPts val="0"/>
              </a:spcAft>
              <a:buClrTx/>
              <a:buSzTx/>
              <a:buFont typeface="+mj-ea"/>
              <a:buAutoNum type="ea1JpnChsDbPeriod" startAt="3"/>
              <a:tabLst/>
              <a:defRPr/>
            </a:pPr>
            <a:r>
              <a:rPr kumimoji="1" lang="zh-CN" altLang="en-US" dirty="0"/>
              <a:t>章节名内容文字示例效果章节名内容文字示例效果章节名内容文字示例效果</a:t>
            </a:r>
          </a:p>
          <a:p>
            <a:pPr marL="342900" marR="0" lvl="0" indent="-342900" algn="l" defTabSz="914400" rtl="0" eaLnBrk="1" fontAlgn="auto" latinLnBrk="0" hangingPunct="1">
              <a:lnSpc>
                <a:spcPct val="100000"/>
              </a:lnSpc>
              <a:spcBef>
                <a:spcPts val="1000"/>
              </a:spcBef>
              <a:spcAft>
                <a:spcPts val="0"/>
              </a:spcAft>
              <a:buClrTx/>
              <a:buSzTx/>
              <a:buFont typeface="+mj-ea"/>
              <a:buAutoNum type="ea1JpnChsDbPeriod" startAt="3"/>
              <a:tabLst/>
              <a:defRPr/>
            </a:pPr>
            <a:endParaRPr kumimoji="1" lang="zh-CN" altLang="en-US" dirty="0"/>
          </a:p>
          <a:p>
            <a:pPr lvl="0"/>
            <a:endParaRPr kumimoji="1" lang="zh-CN" altLang="en-US" dirty="0"/>
          </a:p>
        </p:txBody>
      </p:sp>
      <p:pic>
        <p:nvPicPr>
          <p:cNvPr id="43" name="图片 42"/>
          <p:cNvPicPr>
            <a:picLocks noChangeAspect="1"/>
          </p:cNvPicPr>
          <p:nvPr userDrawn="1"/>
        </p:nvPicPr>
        <p:blipFill rotWithShape="1">
          <a:blip r:embed="rId5">
            <a:alphaModFix amt="70000"/>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rcRect l="56876"/>
          <a:stretch/>
        </p:blipFill>
        <p:spPr>
          <a:xfrm>
            <a:off x="-792777" y="3841782"/>
            <a:ext cx="1174218" cy="3326386"/>
          </a:xfrm>
          <a:prstGeom prst="rect">
            <a:avLst/>
          </a:prstGeom>
        </p:spPr>
      </p:pic>
      <p:sp>
        <p:nvSpPr>
          <p:cNvPr id="49" name="文本占位符 4"/>
          <p:cNvSpPr>
            <a:spLocks noGrp="1"/>
          </p:cNvSpPr>
          <p:nvPr>
            <p:ph type="body" sz="quarter" idx="31" hasCustomPrompt="1"/>
          </p:nvPr>
        </p:nvSpPr>
        <p:spPr>
          <a:xfrm>
            <a:off x="1277292" y="3326014"/>
            <a:ext cx="2880000" cy="547617"/>
          </a:xfrm>
          <a:prstGeom prst="rect">
            <a:avLst/>
          </a:prstGeom>
        </p:spPr>
        <p:txBody>
          <a:bodyPr/>
          <a:lstStyle>
            <a:lvl1pPr marL="342900" indent="-342900" algn="l">
              <a:lnSpc>
                <a:spcPct val="100000"/>
              </a:lnSpc>
              <a:buFont typeface="+mj-lt"/>
              <a:buAutoNum type="arabicPeriod"/>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50" name="文本占位符 4"/>
          <p:cNvSpPr>
            <a:spLocks noGrp="1"/>
          </p:cNvSpPr>
          <p:nvPr>
            <p:ph type="body" sz="quarter" idx="32" hasCustomPrompt="1"/>
          </p:nvPr>
        </p:nvSpPr>
        <p:spPr>
          <a:xfrm>
            <a:off x="1277292" y="3870070"/>
            <a:ext cx="2880000" cy="547617"/>
          </a:xfrm>
          <a:prstGeom prst="rect">
            <a:avLst/>
          </a:prstGeom>
        </p:spPr>
        <p:txBody>
          <a:bodyPr/>
          <a:lstStyle>
            <a:lvl1pPr marL="342900" indent="-342900" algn="l">
              <a:lnSpc>
                <a:spcPct val="100000"/>
              </a:lnSpc>
              <a:buFont typeface="+mj-lt"/>
              <a:buAutoNum type="arabicPeriod" startAt="2"/>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51" name="文本占位符 4"/>
          <p:cNvSpPr>
            <a:spLocks noGrp="1"/>
          </p:cNvSpPr>
          <p:nvPr>
            <p:ph type="body" sz="quarter" idx="33" hasCustomPrompt="1"/>
          </p:nvPr>
        </p:nvSpPr>
        <p:spPr>
          <a:xfrm>
            <a:off x="1277292" y="4414126"/>
            <a:ext cx="2880000" cy="547617"/>
          </a:xfrm>
          <a:prstGeom prst="rect">
            <a:avLst/>
          </a:prstGeom>
        </p:spPr>
        <p:txBody>
          <a:bodyPr/>
          <a:lstStyle>
            <a:lvl1pPr marL="342900" indent="-342900" algn="l">
              <a:lnSpc>
                <a:spcPct val="100000"/>
              </a:lnSpc>
              <a:buFont typeface="+mj-lt"/>
              <a:buAutoNum type="arabicPeriod" startAt="3"/>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54" name="文本占位符 2"/>
          <p:cNvSpPr>
            <a:spLocks noGrp="1"/>
          </p:cNvSpPr>
          <p:nvPr>
            <p:ph type="body" sz="quarter" idx="34" hasCustomPrompt="1"/>
          </p:nvPr>
        </p:nvSpPr>
        <p:spPr>
          <a:xfrm>
            <a:off x="1094175" y="1848496"/>
            <a:ext cx="3060000" cy="1224000"/>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Tx/>
              <a:buSzTx/>
              <a:buFont typeface="+mj-ea"/>
              <a:buAutoNum type="ea1JpnChsDbPeriod"/>
              <a:tabLst/>
              <a:defRPr sz="1600" b="0" i="1">
                <a:solidFill>
                  <a:schemeClr val="bg1"/>
                </a:solidFill>
                <a:latin typeface="Microsoft YaHei" charset="-122"/>
                <a:ea typeface="Microsoft YaHei" charset="-122"/>
                <a:cs typeface="Microsoft YaHei" charset="-122"/>
              </a:defRPr>
            </a:lvl1pPr>
            <a:lvl2pPr marL="857250" indent="-400050">
              <a:buFont typeface="+mj-ea"/>
              <a:buAutoNum type="ea1JpnChsDbPeriod"/>
              <a:defRPr sz="1600" b="0" i="0">
                <a:solidFill>
                  <a:schemeClr val="bg1"/>
                </a:solidFill>
                <a:latin typeface="Microsoft YaHei" charset="-122"/>
                <a:ea typeface="Microsoft YaHei" charset="-122"/>
                <a:cs typeface="Microsoft YaHei" charset="-122"/>
              </a:defRPr>
            </a:lvl2pPr>
            <a:lvl3pPr marL="1314450" indent="-400050">
              <a:buFont typeface="+mj-ea"/>
              <a:buAutoNum type="ea1JpnChsDbPeriod"/>
              <a:defRPr sz="1600" b="0" i="0">
                <a:solidFill>
                  <a:schemeClr val="bg1"/>
                </a:solidFill>
                <a:latin typeface="Microsoft YaHei" charset="-122"/>
                <a:ea typeface="Microsoft YaHei" charset="-122"/>
                <a:cs typeface="Microsoft YaHei" charset="-122"/>
              </a:defRPr>
            </a:lvl3pPr>
            <a:lvl4pPr marL="1771650" indent="-400050">
              <a:buFont typeface="+mj-ea"/>
              <a:buAutoNum type="ea1JpnChsDbPeriod"/>
              <a:defRPr sz="1600" b="0" i="0">
                <a:solidFill>
                  <a:schemeClr val="bg1"/>
                </a:solidFill>
                <a:latin typeface="Microsoft YaHei" charset="-122"/>
                <a:ea typeface="Microsoft YaHei" charset="-122"/>
                <a:cs typeface="Microsoft YaHei" charset="-122"/>
              </a:defRPr>
            </a:lvl4pPr>
            <a:lvl5pPr marL="2228850" indent="-400050">
              <a:buFont typeface="+mj-ea"/>
              <a:buAutoNum type="ea1JpnChsDbPeriod"/>
              <a:defRPr sz="1600" b="0" i="0">
                <a:solidFill>
                  <a:schemeClr val="bg1"/>
                </a:solidFill>
                <a:latin typeface="Microsoft YaHei" charset="-122"/>
                <a:ea typeface="Microsoft YaHei" charset="-122"/>
                <a:cs typeface="Microsoft YaHei" charset="-122"/>
              </a:defRPr>
            </a:lvl5pPr>
          </a:lstStyle>
          <a:p>
            <a:pPr marL="0" marR="0" lvl="0" indent="0" algn="l" defTabSz="914400" rtl="0" eaLnBrk="1" fontAlgn="auto" latinLnBrk="0" hangingPunct="1">
              <a:lnSpc>
                <a:spcPct val="100000"/>
              </a:lnSpc>
              <a:spcBef>
                <a:spcPts val="1000"/>
              </a:spcBef>
              <a:spcAft>
                <a:spcPts val="0"/>
              </a:spcAft>
              <a:buClrTx/>
              <a:buSzTx/>
              <a:tabLst/>
              <a:defRPr/>
            </a:pPr>
            <a:r>
              <a:rPr kumimoji="1" lang="zh-CN" altLang="en-US" dirty="0"/>
              <a:t>章节名内容文字示例效果</a:t>
            </a:r>
          </a:p>
        </p:txBody>
      </p:sp>
      <p:sp>
        <p:nvSpPr>
          <p:cNvPr id="56" name="文本占位符 4"/>
          <p:cNvSpPr>
            <a:spLocks noGrp="1"/>
          </p:cNvSpPr>
          <p:nvPr>
            <p:ph type="body" sz="quarter" idx="35" hasCustomPrompt="1"/>
          </p:nvPr>
        </p:nvSpPr>
        <p:spPr>
          <a:xfrm>
            <a:off x="5095855" y="4958182"/>
            <a:ext cx="2880000" cy="547617"/>
          </a:xfrm>
          <a:prstGeom prst="rect">
            <a:avLst/>
          </a:prstGeom>
        </p:spPr>
        <p:txBody>
          <a:bodyPr/>
          <a:lstStyle>
            <a:lvl1pPr marL="342900" indent="-342900" algn="l">
              <a:lnSpc>
                <a:spcPct val="100000"/>
              </a:lnSpc>
              <a:buFont typeface="+mj-lt"/>
              <a:buAutoNum type="arabicPeriod" startAt="4"/>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59" name="文本占位符 4"/>
          <p:cNvSpPr>
            <a:spLocks noGrp="1"/>
          </p:cNvSpPr>
          <p:nvPr>
            <p:ph type="body" sz="quarter" idx="36" hasCustomPrompt="1"/>
          </p:nvPr>
        </p:nvSpPr>
        <p:spPr>
          <a:xfrm>
            <a:off x="8924299" y="4958182"/>
            <a:ext cx="2880000" cy="547617"/>
          </a:xfrm>
          <a:prstGeom prst="rect">
            <a:avLst/>
          </a:prstGeom>
        </p:spPr>
        <p:txBody>
          <a:bodyPr/>
          <a:lstStyle>
            <a:lvl1pPr marL="342900" indent="-342900" algn="l">
              <a:lnSpc>
                <a:spcPct val="100000"/>
              </a:lnSpc>
              <a:buFont typeface="+mj-lt"/>
              <a:buAutoNum type="arabicPeriod" startAt="4"/>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
        <p:nvSpPr>
          <p:cNvPr id="61" name="文本占位符 4"/>
          <p:cNvSpPr>
            <a:spLocks noGrp="1"/>
          </p:cNvSpPr>
          <p:nvPr>
            <p:ph type="body" sz="quarter" idx="37" hasCustomPrompt="1"/>
          </p:nvPr>
        </p:nvSpPr>
        <p:spPr>
          <a:xfrm>
            <a:off x="1277292" y="4958182"/>
            <a:ext cx="2880000" cy="547617"/>
          </a:xfrm>
          <a:prstGeom prst="rect">
            <a:avLst/>
          </a:prstGeom>
        </p:spPr>
        <p:txBody>
          <a:bodyPr/>
          <a:lstStyle>
            <a:lvl1pPr marL="342900" indent="-342900" algn="l">
              <a:lnSpc>
                <a:spcPct val="100000"/>
              </a:lnSpc>
              <a:buFont typeface="+mj-lt"/>
              <a:buAutoNum type="arabicPeriod" startAt="4"/>
              <a:defRPr lang="zh-CN" altLang="en-US" sz="14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a:t>
            </a:r>
            <a:endParaRPr lang="zh-CN" altLang="en-US" dirty="0">
              <a:effectLst/>
              <a:latin typeface=".PingFang SC"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目录】多章节情况">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cxnSp>
        <p:nvCxnSpPr>
          <p:cNvPr id="13" name="直线连接符 12"/>
          <p:cNvCxnSpPr/>
          <p:nvPr userDrawn="1"/>
        </p:nvCxnSpPr>
        <p:spPr>
          <a:xfrm flipH="1">
            <a:off x="1084294" y="1754240"/>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线连接符 13"/>
          <p:cNvCxnSpPr/>
          <p:nvPr userDrawn="1"/>
        </p:nvCxnSpPr>
        <p:spPr>
          <a:xfrm flipH="1">
            <a:off x="4912738" y="1754240"/>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线连接符 14"/>
          <p:cNvCxnSpPr/>
          <p:nvPr userDrawn="1"/>
        </p:nvCxnSpPr>
        <p:spPr>
          <a:xfrm>
            <a:off x="1094175" y="1754240"/>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9" name="直线连接符 18"/>
          <p:cNvCxnSpPr/>
          <p:nvPr userDrawn="1"/>
        </p:nvCxnSpPr>
        <p:spPr>
          <a:xfrm>
            <a:off x="4912738" y="1754240"/>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线连接符 29"/>
          <p:cNvCxnSpPr/>
          <p:nvPr userDrawn="1"/>
        </p:nvCxnSpPr>
        <p:spPr>
          <a:xfrm>
            <a:off x="1094175" y="3134137"/>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34" name="直线连接符 33"/>
          <p:cNvCxnSpPr/>
          <p:nvPr userDrawn="1"/>
        </p:nvCxnSpPr>
        <p:spPr>
          <a:xfrm flipH="1">
            <a:off x="1078754" y="313269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7"/>
          <p:cNvSpPr txBox="1"/>
          <p:nvPr userDrawn="1"/>
        </p:nvSpPr>
        <p:spPr>
          <a:xfrm>
            <a:off x="10424518" y="914100"/>
            <a:ext cx="1379782" cy="307777"/>
          </a:xfrm>
          <a:prstGeom prst="rect">
            <a:avLst/>
          </a:prstGeom>
          <a:noFill/>
        </p:spPr>
        <p:txBody>
          <a:bodyPr wrap="square" rtlCol="0">
            <a:spAutoFit/>
          </a:bodyPr>
          <a:lstStyle/>
          <a:p>
            <a:pPr algn="r"/>
            <a:r>
              <a:rPr lang="en-US" altLang="zh-CN" sz="1400" i="1" dirty="0">
                <a:solidFill>
                  <a:schemeClr val="bg1"/>
                </a:solidFill>
                <a:latin typeface="Microsoft YaHei" charset="-122"/>
                <a:ea typeface="Microsoft YaHei" charset="-122"/>
                <a:cs typeface="Microsoft YaHei" charset="-122"/>
              </a:rPr>
              <a:t>CONTENTS</a:t>
            </a:r>
            <a:endParaRPr lang="zh-CN" altLang="en-US" sz="1400" i="1" dirty="0">
              <a:solidFill>
                <a:schemeClr val="bg1"/>
              </a:solidFill>
              <a:latin typeface="Microsoft YaHei" charset="-122"/>
              <a:ea typeface="Microsoft YaHei" charset="-122"/>
              <a:cs typeface="Microsoft YaHei" charset="-122"/>
            </a:endParaRPr>
          </a:p>
        </p:txBody>
      </p:sp>
      <p:sp>
        <p:nvSpPr>
          <p:cNvPr id="36" name="TextBox 7"/>
          <p:cNvSpPr txBox="1"/>
          <p:nvPr userDrawn="1"/>
        </p:nvSpPr>
        <p:spPr>
          <a:xfrm>
            <a:off x="9717436" y="305610"/>
            <a:ext cx="2086863" cy="677108"/>
          </a:xfrm>
          <a:prstGeom prst="rect">
            <a:avLst/>
          </a:prstGeom>
          <a:noFill/>
        </p:spPr>
        <p:txBody>
          <a:bodyPr wrap="square" rtlCol="0">
            <a:spAutoFit/>
          </a:bodyPr>
          <a:lstStyle/>
          <a:p>
            <a:pPr algn="r"/>
            <a:r>
              <a:rPr lang="zh-CN" altLang="en-US" sz="3800" i="1" dirty="0">
                <a:solidFill>
                  <a:schemeClr val="bg1"/>
                </a:solidFill>
                <a:latin typeface="Microsoft YaHei" charset="-122"/>
                <a:ea typeface="Microsoft YaHei" charset="-122"/>
                <a:cs typeface="Microsoft YaHei" charset="-122"/>
              </a:rPr>
              <a:t>目录</a:t>
            </a:r>
          </a:p>
        </p:txBody>
      </p:sp>
      <p:cxnSp>
        <p:nvCxnSpPr>
          <p:cNvPr id="37" name="直线连接符 36"/>
          <p:cNvCxnSpPr/>
          <p:nvPr userDrawn="1"/>
        </p:nvCxnSpPr>
        <p:spPr>
          <a:xfrm>
            <a:off x="10684042" y="1221876"/>
            <a:ext cx="1120258"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39" name="直线连接符 38"/>
          <p:cNvCxnSpPr/>
          <p:nvPr userDrawn="1"/>
        </p:nvCxnSpPr>
        <p:spPr>
          <a:xfrm flipH="1">
            <a:off x="11726554" y="1221876"/>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线连接符 39"/>
          <p:cNvCxnSpPr/>
          <p:nvPr userDrawn="1"/>
        </p:nvCxnSpPr>
        <p:spPr>
          <a:xfrm flipH="1">
            <a:off x="10684042" y="1221876"/>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5107" t="1" b="82996"/>
          <a:stretch/>
        </p:blipFill>
        <p:spPr>
          <a:xfrm>
            <a:off x="-4231033" y="246561"/>
            <a:ext cx="3330092" cy="1161553"/>
          </a:xfrm>
          <a:prstGeom prst="rect">
            <a:avLst/>
          </a:prstGeom>
        </p:spPr>
      </p:pic>
      <p:pic>
        <p:nvPicPr>
          <p:cNvPr id="42" name="图片 41"/>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5107" t="18689"/>
          <a:stretch/>
        </p:blipFill>
        <p:spPr>
          <a:xfrm>
            <a:off x="-4231033" y="1342151"/>
            <a:ext cx="3330092" cy="5554537"/>
          </a:xfrm>
          <a:prstGeom prst="rect">
            <a:avLst/>
          </a:prstGeom>
        </p:spPr>
      </p:pic>
      <p:pic>
        <p:nvPicPr>
          <p:cNvPr id="44" name="图片 43"/>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288279" y="6447557"/>
            <a:ext cx="1615442" cy="221060"/>
          </a:xfrm>
          <a:prstGeom prst="rect">
            <a:avLst/>
          </a:prstGeom>
        </p:spPr>
      </p:pic>
      <p:grpSp>
        <p:nvGrpSpPr>
          <p:cNvPr id="45" name="组 44"/>
          <p:cNvGrpSpPr/>
          <p:nvPr userDrawn="1"/>
        </p:nvGrpSpPr>
        <p:grpSpPr>
          <a:xfrm>
            <a:off x="8731301" y="1754240"/>
            <a:ext cx="3072998" cy="0"/>
            <a:chOff x="431549" y="1870057"/>
            <a:chExt cx="3072998" cy="0"/>
          </a:xfrm>
        </p:grpSpPr>
        <p:cxnSp>
          <p:nvCxnSpPr>
            <p:cNvPr id="46" name="直线连接符 45"/>
            <p:cNvCxnSpPr/>
            <p:nvPr/>
          </p:nvCxnSpPr>
          <p:spPr>
            <a:xfrm flipH="1">
              <a:off x="431549" y="1870057"/>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线连接符 46"/>
            <p:cNvCxnSpPr/>
            <p:nvPr/>
          </p:nvCxnSpPr>
          <p:spPr>
            <a:xfrm>
              <a:off x="441430" y="1870057"/>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cxnSp>
        <p:nvCxnSpPr>
          <p:cNvPr id="52" name="直线连接符 51"/>
          <p:cNvCxnSpPr/>
          <p:nvPr userDrawn="1"/>
        </p:nvCxnSpPr>
        <p:spPr>
          <a:xfrm>
            <a:off x="4912738" y="3134137"/>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52"/>
          <p:cNvCxnSpPr/>
          <p:nvPr userDrawn="1"/>
        </p:nvCxnSpPr>
        <p:spPr>
          <a:xfrm flipH="1">
            <a:off x="4912738" y="313269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线连接符 56"/>
          <p:cNvCxnSpPr/>
          <p:nvPr userDrawn="1"/>
        </p:nvCxnSpPr>
        <p:spPr>
          <a:xfrm>
            <a:off x="8741182" y="3134137"/>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58" name="直线连接符 57"/>
          <p:cNvCxnSpPr/>
          <p:nvPr userDrawn="1"/>
        </p:nvCxnSpPr>
        <p:spPr>
          <a:xfrm flipH="1">
            <a:off x="8725761" y="313269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占位符 4"/>
          <p:cNvSpPr>
            <a:spLocks noGrp="1"/>
          </p:cNvSpPr>
          <p:nvPr>
            <p:ph type="body" sz="quarter" idx="20" hasCustomPrompt="1"/>
          </p:nvPr>
        </p:nvSpPr>
        <p:spPr>
          <a:xfrm>
            <a:off x="1277292" y="3326014"/>
            <a:ext cx="2880000" cy="3121543"/>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mj-lt"/>
              <a:buAutoNum type="arabicPeriod"/>
              <a:tabLst/>
              <a:defRPr lang="zh-CN" altLang="en-US" sz="12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章节目录内容文字一章节目录内容文字一章节目录内容文字一章节目录内容文字一</a:t>
            </a:r>
            <a:endParaRPr lang="en-US" altLang="zh-CN" dirty="0">
              <a:effectLst/>
              <a:latin typeface="Helvetica Neue" charset="0"/>
            </a:endParaRPr>
          </a:p>
          <a:p>
            <a:r>
              <a:rPr lang="zh-CN" altLang="en-US" dirty="0">
                <a:effectLst/>
                <a:latin typeface="Helvetica Neue" charset="0"/>
              </a:rPr>
              <a:t>章节目录内容文字二章节目录内容文字二章节目录内容文字二章节目录内容文字二</a:t>
            </a:r>
            <a:endParaRPr lang="en-US" altLang="zh-CN" dirty="0">
              <a:effectLst/>
              <a:latin typeface="Helvetica Neue" charset="0"/>
            </a:endParaRPr>
          </a:p>
          <a:p>
            <a:r>
              <a:rPr lang="zh-CN" altLang="en-US" dirty="0">
                <a:effectLst/>
                <a:latin typeface="Helvetica Neue" charset="0"/>
              </a:rPr>
              <a:t>章节目录内容文字三章节目录内容文字三章节目录内容文字三章节目录内容文字三</a:t>
            </a:r>
            <a:endParaRPr lang="en-US" altLang="zh-CN" dirty="0">
              <a:effectLst/>
              <a:latin typeface="Helvetica Neue" charset="0"/>
            </a:endParaRPr>
          </a:p>
          <a:p>
            <a:r>
              <a:rPr lang="zh-CN" altLang="en-US" dirty="0">
                <a:effectLst/>
                <a:latin typeface="Helvetica Neue" charset="0"/>
              </a:rPr>
              <a:t>章节目录内容文字四章节目录内容文字四章节目录内容文字四章节目录内容文字四</a:t>
            </a:r>
            <a:endParaRPr lang="en-US" altLang="zh-CN" dirty="0">
              <a:effectLst/>
              <a:latin typeface="Helvetica Neue" charset="0"/>
            </a:endParaRPr>
          </a:p>
          <a:p>
            <a:r>
              <a:rPr lang="zh-CN" altLang="en-US" dirty="0">
                <a:effectLst/>
                <a:latin typeface=".PingFang SC" charset="-122"/>
              </a:rPr>
              <a:t>章节目录内容文字五章节目录内容文字五章节目录内容文字五章节目录内容文字五</a:t>
            </a:r>
          </a:p>
          <a:p>
            <a:endParaRPr lang="zh-CN" altLang="en-US" dirty="0">
              <a:effectLst/>
              <a:latin typeface=".PingFang SC" charset="-122"/>
            </a:endParaRPr>
          </a:p>
          <a:p>
            <a:endParaRPr lang="zh-CN" altLang="en-US" dirty="0">
              <a:effectLst/>
              <a:latin typeface=".PingFang SC" charset="-122"/>
            </a:endParaRPr>
          </a:p>
        </p:txBody>
      </p:sp>
      <p:sp>
        <p:nvSpPr>
          <p:cNvPr id="3" name="文本占位符 2"/>
          <p:cNvSpPr>
            <a:spLocks noGrp="1"/>
          </p:cNvSpPr>
          <p:nvPr>
            <p:ph type="body" sz="quarter" idx="23" hasCustomPrompt="1"/>
          </p:nvPr>
        </p:nvSpPr>
        <p:spPr>
          <a:xfrm>
            <a:off x="4912738" y="1848496"/>
            <a:ext cx="3060000" cy="1224000"/>
          </a:xfrm>
          <a:prstGeom prst="rect">
            <a:avLst/>
          </a:prstGeom>
        </p:spPr>
        <p:txBody>
          <a:bodyPr/>
          <a:lstStyle>
            <a:lvl1pPr marL="400050" marR="0" indent="-400050" algn="l" defTabSz="914400" rtl="0" eaLnBrk="1" fontAlgn="auto" latinLnBrk="0" hangingPunct="1">
              <a:lnSpc>
                <a:spcPct val="100000"/>
              </a:lnSpc>
              <a:spcBef>
                <a:spcPts val="1000"/>
              </a:spcBef>
              <a:spcAft>
                <a:spcPts val="0"/>
              </a:spcAft>
              <a:buClrTx/>
              <a:buSzTx/>
              <a:buFont typeface="+mj-ea"/>
              <a:buAutoNum type="ea1JpnChsDbPeriod" startAt="2"/>
              <a:tabLst/>
              <a:defRPr sz="1600" b="0" i="1">
                <a:solidFill>
                  <a:schemeClr val="bg1"/>
                </a:solidFill>
                <a:latin typeface="Microsoft YaHei" charset="-122"/>
                <a:ea typeface="Microsoft YaHei" charset="-122"/>
                <a:cs typeface="Microsoft YaHei" charset="-122"/>
              </a:defRPr>
            </a:lvl1pPr>
            <a:lvl2pPr marL="857250" indent="-400050">
              <a:buFont typeface="+mj-ea"/>
              <a:buAutoNum type="ea1JpnChsDbPeriod"/>
              <a:defRPr sz="1600" b="0" i="0">
                <a:solidFill>
                  <a:schemeClr val="bg1"/>
                </a:solidFill>
                <a:latin typeface="Microsoft YaHei" charset="-122"/>
                <a:ea typeface="Microsoft YaHei" charset="-122"/>
                <a:cs typeface="Microsoft YaHei" charset="-122"/>
              </a:defRPr>
            </a:lvl2pPr>
            <a:lvl3pPr marL="1314450" indent="-400050">
              <a:buFont typeface="+mj-ea"/>
              <a:buAutoNum type="ea1JpnChsDbPeriod"/>
              <a:defRPr sz="1600" b="0" i="0">
                <a:solidFill>
                  <a:schemeClr val="bg1"/>
                </a:solidFill>
                <a:latin typeface="Microsoft YaHei" charset="-122"/>
                <a:ea typeface="Microsoft YaHei" charset="-122"/>
                <a:cs typeface="Microsoft YaHei" charset="-122"/>
              </a:defRPr>
            </a:lvl3pPr>
            <a:lvl4pPr marL="1771650" indent="-400050">
              <a:buFont typeface="+mj-ea"/>
              <a:buAutoNum type="ea1JpnChsDbPeriod"/>
              <a:defRPr sz="1600" b="0" i="0">
                <a:solidFill>
                  <a:schemeClr val="bg1"/>
                </a:solidFill>
                <a:latin typeface="Microsoft YaHei" charset="-122"/>
                <a:ea typeface="Microsoft YaHei" charset="-122"/>
                <a:cs typeface="Microsoft YaHei" charset="-122"/>
              </a:defRPr>
            </a:lvl4pPr>
            <a:lvl5pPr marL="2228850" indent="-400050">
              <a:buFont typeface="+mj-ea"/>
              <a:buAutoNum type="ea1JpnChsDbPeriod"/>
              <a:defRPr sz="1600" b="0" i="0">
                <a:solidFill>
                  <a:schemeClr val="bg1"/>
                </a:solidFill>
                <a:latin typeface="Microsoft YaHei" charset="-122"/>
                <a:ea typeface="Microsoft YaHei" charset="-122"/>
                <a:cs typeface="Microsoft YaHei" charset="-122"/>
              </a:defRPr>
            </a:lvl5pPr>
          </a:lstStyle>
          <a:p>
            <a:pPr marL="400050" marR="0" lvl="0" indent="-400050" algn="l" defTabSz="914400" rtl="0" eaLnBrk="1" fontAlgn="auto" latinLnBrk="0" hangingPunct="1">
              <a:lnSpc>
                <a:spcPct val="100000"/>
              </a:lnSpc>
              <a:spcBef>
                <a:spcPts val="1000"/>
              </a:spcBef>
              <a:spcAft>
                <a:spcPts val="0"/>
              </a:spcAft>
              <a:buClrTx/>
              <a:buSzTx/>
              <a:buFont typeface="+mj-ea"/>
              <a:buAutoNum type="ea1JpnChsDbPeriod" startAt="2"/>
              <a:tabLst/>
              <a:defRPr/>
            </a:pPr>
            <a:r>
              <a:rPr kumimoji="1" lang="zh-CN" altLang="en-US" dirty="0"/>
              <a:t>章节名内容文字示例效果下两行文字效果</a:t>
            </a:r>
          </a:p>
          <a:p>
            <a:pPr lvl="0"/>
            <a:endParaRPr kumimoji="1" lang="zh-CN" altLang="en-US" dirty="0"/>
          </a:p>
        </p:txBody>
      </p:sp>
      <p:sp>
        <p:nvSpPr>
          <p:cNvPr id="8" name="文本占位符 7"/>
          <p:cNvSpPr>
            <a:spLocks noGrp="1"/>
          </p:cNvSpPr>
          <p:nvPr>
            <p:ph type="body" sz="quarter" idx="30" hasCustomPrompt="1"/>
          </p:nvPr>
        </p:nvSpPr>
        <p:spPr>
          <a:xfrm>
            <a:off x="8731301" y="1848496"/>
            <a:ext cx="3060000" cy="1224000"/>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Tx/>
              <a:buSzTx/>
              <a:buFont typeface="+mj-ea"/>
              <a:buAutoNum type="ea1JpnChsDbPeriod" startAt="3"/>
              <a:tabLst/>
              <a:defRPr sz="1600" b="0" i="1">
                <a:solidFill>
                  <a:schemeClr val="bg1"/>
                </a:solidFill>
                <a:latin typeface="Microsoft YaHei" charset="-122"/>
                <a:ea typeface="Microsoft YaHei" charset="-122"/>
                <a:cs typeface="Microsoft YaHei" charset="-122"/>
              </a:defRPr>
            </a:lvl1pPr>
            <a:lvl2pPr>
              <a:defRPr sz="1600" b="0" i="0">
                <a:solidFill>
                  <a:schemeClr val="bg1"/>
                </a:solidFill>
                <a:latin typeface="Microsoft YaHei" charset="-122"/>
                <a:ea typeface="Microsoft YaHei" charset="-122"/>
                <a:cs typeface="Microsoft YaHei" charset="-122"/>
              </a:defRPr>
            </a:lvl2pPr>
            <a:lvl3pPr>
              <a:defRPr sz="1600" b="0" i="0">
                <a:solidFill>
                  <a:schemeClr val="bg1"/>
                </a:solidFill>
                <a:latin typeface="Microsoft YaHei" charset="-122"/>
                <a:ea typeface="Microsoft YaHei" charset="-122"/>
                <a:cs typeface="Microsoft YaHei" charset="-122"/>
              </a:defRPr>
            </a:lvl3pPr>
            <a:lvl4pPr>
              <a:defRPr sz="1600" b="0" i="0">
                <a:solidFill>
                  <a:schemeClr val="bg1"/>
                </a:solidFill>
                <a:latin typeface="Microsoft YaHei" charset="-122"/>
                <a:ea typeface="Microsoft YaHei" charset="-122"/>
                <a:cs typeface="Microsoft YaHei" charset="-122"/>
              </a:defRPr>
            </a:lvl4pPr>
            <a:lvl5pPr>
              <a:defRPr sz="1600" b="0" i="0">
                <a:solidFill>
                  <a:schemeClr val="bg1"/>
                </a:solidFill>
                <a:latin typeface="Microsoft YaHei" charset="-122"/>
                <a:ea typeface="Microsoft YaHei" charset="-122"/>
                <a:cs typeface="Microsoft YaHei" charset="-122"/>
              </a:defRPr>
            </a:lvl5pPr>
          </a:lstStyle>
          <a:p>
            <a:pPr marL="342900" marR="0" lvl="0" indent="-342900" algn="l" defTabSz="914400" rtl="0" eaLnBrk="1" fontAlgn="auto" latinLnBrk="0" hangingPunct="1">
              <a:lnSpc>
                <a:spcPct val="100000"/>
              </a:lnSpc>
              <a:spcBef>
                <a:spcPts val="1000"/>
              </a:spcBef>
              <a:spcAft>
                <a:spcPts val="0"/>
              </a:spcAft>
              <a:buClrTx/>
              <a:buSzTx/>
              <a:buFont typeface="+mj-ea"/>
              <a:buAutoNum type="ea1JpnChsDbPeriod" startAt="3"/>
              <a:tabLst/>
              <a:defRPr/>
            </a:pPr>
            <a:r>
              <a:rPr kumimoji="1" lang="zh-CN" altLang="en-US" dirty="0"/>
              <a:t>章节名内容文字示例效果章节名内容文字示例效果章节三行文字效果</a:t>
            </a:r>
          </a:p>
          <a:p>
            <a:pPr marL="342900" marR="0" lvl="0" indent="-342900" algn="l" defTabSz="914400" rtl="0" eaLnBrk="1" fontAlgn="auto" latinLnBrk="0" hangingPunct="1">
              <a:lnSpc>
                <a:spcPct val="100000"/>
              </a:lnSpc>
              <a:spcBef>
                <a:spcPts val="1000"/>
              </a:spcBef>
              <a:spcAft>
                <a:spcPts val="0"/>
              </a:spcAft>
              <a:buClrTx/>
              <a:buSzTx/>
              <a:buFont typeface="+mj-ea"/>
              <a:buAutoNum type="ea1JpnChsDbPeriod" startAt="3"/>
              <a:tabLst/>
              <a:defRPr/>
            </a:pPr>
            <a:endParaRPr kumimoji="1" lang="zh-CN" altLang="en-US" dirty="0"/>
          </a:p>
          <a:p>
            <a:pPr lvl="0"/>
            <a:endParaRPr kumimoji="1" lang="zh-CN" altLang="en-US" dirty="0"/>
          </a:p>
        </p:txBody>
      </p:sp>
      <p:pic>
        <p:nvPicPr>
          <p:cNvPr id="43" name="图片 42"/>
          <p:cNvPicPr>
            <a:picLocks noChangeAspect="1"/>
          </p:cNvPicPr>
          <p:nvPr userDrawn="1"/>
        </p:nvPicPr>
        <p:blipFill rotWithShape="1">
          <a:blip r:embed="rId5">
            <a:alphaModFix amt="70000"/>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rcRect l="56876"/>
          <a:stretch/>
        </p:blipFill>
        <p:spPr>
          <a:xfrm>
            <a:off x="-792777" y="3841782"/>
            <a:ext cx="1174218" cy="3326386"/>
          </a:xfrm>
          <a:prstGeom prst="rect">
            <a:avLst/>
          </a:prstGeom>
        </p:spPr>
      </p:pic>
      <p:sp>
        <p:nvSpPr>
          <p:cNvPr id="49" name="文本占位符 4"/>
          <p:cNvSpPr>
            <a:spLocks noGrp="1"/>
          </p:cNvSpPr>
          <p:nvPr>
            <p:ph type="body" sz="quarter" idx="31" hasCustomPrompt="1"/>
          </p:nvPr>
        </p:nvSpPr>
        <p:spPr>
          <a:xfrm>
            <a:off x="5095855" y="3326014"/>
            <a:ext cx="2880000" cy="3121543"/>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mj-lt"/>
              <a:buAutoNum type="arabicPeriod"/>
              <a:tabLst/>
              <a:defRPr lang="zh-CN" altLang="en-US" sz="12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章节目录内容文字一章节目录内容文字一章节目录内容文字一章节目录内容文字一</a:t>
            </a:r>
            <a:endParaRPr lang="en-US" altLang="zh-CN" dirty="0">
              <a:effectLst/>
              <a:latin typeface="Helvetica Neue" charset="0"/>
            </a:endParaRPr>
          </a:p>
          <a:p>
            <a:r>
              <a:rPr lang="zh-CN" altLang="en-US" dirty="0">
                <a:effectLst/>
                <a:latin typeface="Helvetica Neue" charset="0"/>
              </a:rPr>
              <a:t>章节目录内容文字二章节目录内容文字二章节目录内容文字二章节目录内容文字二</a:t>
            </a:r>
            <a:endParaRPr lang="en-US" altLang="zh-CN" dirty="0">
              <a:effectLst/>
              <a:latin typeface="Helvetica Neue" charset="0"/>
            </a:endParaRPr>
          </a:p>
          <a:p>
            <a:r>
              <a:rPr lang="zh-CN" altLang="en-US" dirty="0">
                <a:effectLst/>
                <a:latin typeface="Helvetica Neue" charset="0"/>
              </a:rPr>
              <a:t>章节目录内容文字三章节目录内容文字三章节目录内容文字三章节目录内容文字三</a:t>
            </a:r>
            <a:endParaRPr lang="en-US" altLang="zh-CN" dirty="0">
              <a:effectLst/>
              <a:latin typeface="Helvetica Neue" charset="0"/>
            </a:endParaRPr>
          </a:p>
          <a:p>
            <a:r>
              <a:rPr lang="zh-CN" altLang="en-US" dirty="0">
                <a:effectLst/>
                <a:latin typeface="Helvetica Neue" charset="0"/>
              </a:rPr>
              <a:t>章节目录内容文字四章节目录内容文字四章节目录内容文字四章节目录内容文字四</a:t>
            </a:r>
            <a:endParaRPr lang="zh-CN" altLang="en-US" dirty="0">
              <a:effectLst/>
              <a:latin typeface=".PingFang SC" charset="-122"/>
            </a:endParaRPr>
          </a:p>
          <a:p>
            <a:r>
              <a:rPr lang="zh-CN" altLang="en-US" dirty="0">
                <a:effectLst/>
                <a:latin typeface="Helvetica Neue" charset="0"/>
              </a:rPr>
              <a:t>章节目录内容文字五章节目录内容文字五章节目录内容文字五章节目录内容文字五</a:t>
            </a:r>
            <a:endParaRPr lang="zh-CN" altLang="en-US" dirty="0">
              <a:effectLst/>
              <a:latin typeface=".PingFang SC" charset="-122"/>
            </a:endParaRPr>
          </a:p>
          <a:p>
            <a:endParaRPr lang="zh-CN" altLang="en-US" dirty="0">
              <a:effectLst/>
              <a:latin typeface=".PingFang SC" charset="-122"/>
            </a:endParaRPr>
          </a:p>
          <a:p>
            <a:endParaRPr lang="zh-CN" altLang="en-US" dirty="0">
              <a:effectLst/>
              <a:latin typeface=".PingFang SC" charset="-122"/>
            </a:endParaRPr>
          </a:p>
          <a:p>
            <a:endParaRPr lang="zh-CN" altLang="en-US" dirty="0">
              <a:effectLst/>
              <a:latin typeface=".PingFang SC" charset="-122"/>
            </a:endParaRPr>
          </a:p>
          <a:p>
            <a:endParaRPr lang="zh-CN" altLang="en-US" dirty="0">
              <a:effectLst/>
              <a:latin typeface=".PingFang SC" charset="-122"/>
            </a:endParaRPr>
          </a:p>
          <a:p>
            <a:endParaRPr lang="zh-CN" altLang="en-US" dirty="0">
              <a:effectLst/>
              <a:latin typeface=".PingFang SC" charset="-122"/>
            </a:endParaRPr>
          </a:p>
        </p:txBody>
      </p:sp>
      <p:sp>
        <p:nvSpPr>
          <p:cNvPr id="50" name="文本占位符 4"/>
          <p:cNvSpPr>
            <a:spLocks noGrp="1"/>
          </p:cNvSpPr>
          <p:nvPr>
            <p:ph type="body" sz="quarter" idx="32" hasCustomPrompt="1"/>
          </p:nvPr>
        </p:nvSpPr>
        <p:spPr>
          <a:xfrm>
            <a:off x="8924299" y="3326014"/>
            <a:ext cx="2880000" cy="3121543"/>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mj-lt"/>
              <a:buAutoNum type="arabicPeriod"/>
              <a:tabLst/>
              <a:defRPr lang="zh-CN" altLang="en-US" sz="1200" b="0" i="1">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章节目录内容文字一章节目录内容文字一章节目录内容文字一章节目录内容文字一</a:t>
            </a:r>
            <a:endParaRPr lang="en-US" altLang="zh-CN" dirty="0">
              <a:effectLst/>
              <a:latin typeface="Helvetica Neue" charset="0"/>
            </a:endParaRPr>
          </a:p>
          <a:p>
            <a:r>
              <a:rPr lang="zh-CN" altLang="en-US" dirty="0">
                <a:effectLst/>
                <a:latin typeface="Helvetica Neue" charset="0"/>
              </a:rPr>
              <a:t>章节目录内容文字二章节目录内容文字二章节目录内容文字二章节目录内容文字二</a:t>
            </a:r>
            <a:endParaRPr lang="en-US" altLang="zh-CN" dirty="0">
              <a:effectLst/>
              <a:latin typeface="Helvetica Neue" charset="0"/>
            </a:endParaRPr>
          </a:p>
          <a:p>
            <a:r>
              <a:rPr lang="zh-CN" altLang="en-US" dirty="0">
                <a:effectLst/>
                <a:latin typeface="Helvetica Neue" charset="0"/>
              </a:rPr>
              <a:t>章节目录内容文字三章节目录内容文字三章节目录内容文字三章节目录内容文字三</a:t>
            </a:r>
            <a:endParaRPr lang="en-US" altLang="zh-CN" dirty="0">
              <a:effectLst/>
              <a:latin typeface="Helvetica Neue" charset="0"/>
            </a:endParaRPr>
          </a:p>
          <a:p>
            <a:r>
              <a:rPr lang="zh-CN" altLang="en-US" dirty="0">
                <a:effectLst/>
                <a:latin typeface="Helvetica Neue" charset="0"/>
              </a:rPr>
              <a:t>章节目录内容文字四章节目录内容文字四章节目录内容文字四章节目录内容文字四</a:t>
            </a:r>
            <a:endParaRPr lang="zh-CN" altLang="en-US" dirty="0">
              <a:effectLst/>
              <a:latin typeface=".PingFang SC" charset="-122"/>
            </a:endParaRPr>
          </a:p>
          <a:p>
            <a:r>
              <a:rPr lang="zh-CN" altLang="en-US" dirty="0">
                <a:effectLst/>
                <a:latin typeface="Helvetica Neue" charset="0"/>
              </a:rPr>
              <a:t>章节目录内容文字五章节目录内容文字五章节目录内容文字五章节目录内容文字五</a:t>
            </a:r>
            <a:endParaRPr lang="zh-CN" altLang="en-US" dirty="0">
              <a:effectLst/>
              <a:latin typeface=".PingFang SC" charset="-122"/>
            </a:endParaRPr>
          </a:p>
          <a:p>
            <a:endParaRPr lang="zh-CN" altLang="en-US" dirty="0">
              <a:effectLst/>
              <a:latin typeface=".PingFang SC" charset="-122"/>
            </a:endParaRPr>
          </a:p>
          <a:p>
            <a:endParaRPr lang="zh-CN" altLang="en-US" dirty="0">
              <a:effectLst/>
              <a:latin typeface=".PingFang SC" charset="-122"/>
            </a:endParaRPr>
          </a:p>
          <a:p>
            <a:endParaRPr lang="zh-CN" altLang="en-US" dirty="0">
              <a:effectLst/>
              <a:latin typeface=".PingFang SC" charset="-122"/>
            </a:endParaRPr>
          </a:p>
          <a:p>
            <a:endParaRPr lang="zh-CN" altLang="en-US" dirty="0">
              <a:effectLst/>
              <a:latin typeface=".PingFang SC" charset="-122"/>
            </a:endParaRPr>
          </a:p>
          <a:p>
            <a:endParaRPr lang="zh-CN" altLang="en-US" dirty="0">
              <a:effectLst/>
              <a:latin typeface=".PingFang SC" charset="-122"/>
            </a:endParaRPr>
          </a:p>
        </p:txBody>
      </p:sp>
      <p:sp>
        <p:nvSpPr>
          <p:cNvPr id="54" name="文本占位符 2"/>
          <p:cNvSpPr>
            <a:spLocks noGrp="1"/>
          </p:cNvSpPr>
          <p:nvPr>
            <p:ph type="body" sz="quarter" idx="34" hasCustomPrompt="1"/>
          </p:nvPr>
        </p:nvSpPr>
        <p:spPr>
          <a:xfrm>
            <a:off x="1094175" y="1848496"/>
            <a:ext cx="3060000" cy="1224000"/>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Tx/>
              <a:buSzTx/>
              <a:buFont typeface="+mj-ea"/>
              <a:buAutoNum type="ea1JpnChsDbPeriod"/>
              <a:tabLst/>
              <a:defRPr sz="1600" b="0" i="1">
                <a:solidFill>
                  <a:schemeClr val="bg1"/>
                </a:solidFill>
                <a:latin typeface="Microsoft YaHei" charset="-122"/>
                <a:ea typeface="Microsoft YaHei" charset="-122"/>
                <a:cs typeface="Microsoft YaHei" charset="-122"/>
              </a:defRPr>
            </a:lvl1pPr>
            <a:lvl2pPr marL="857250" indent="-400050">
              <a:buFont typeface="+mj-ea"/>
              <a:buAutoNum type="ea1JpnChsDbPeriod"/>
              <a:defRPr sz="1600" b="0" i="0">
                <a:solidFill>
                  <a:schemeClr val="bg1"/>
                </a:solidFill>
                <a:latin typeface="Microsoft YaHei" charset="-122"/>
                <a:ea typeface="Microsoft YaHei" charset="-122"/>
                <a:cs typeface="Microsoft YaHei" charset="-122"/>
              </a:defRPr>
            </a:lvl2pPr>
            <a:lvl3pPr marL="1314450" indent="-400050">
              <a:buFont typeface="+mj-ea"/>
              <a:buAutoNum type="ea1JpnChsDbPeriod"/>
              <a:defRPr sz="1600" b="0" i="0">
                <a:solidFill>
                  <a:schemeClr val="bg1"/>
                </a:solidFill>
                <a:latin typeface="Microsoft YaHei" charset="-122"/>
                <a:ea typeface="Microsoft YaHei" charset="-122"/>
                <a:cs typeface="Microsoft YaHei" charset="-122"/>
              </a:defRPr>
            </a:lvl3pPr>
            <a:lvl4pPr marL="1771650" indent="-400050">
              <a:buFont typeface="+mj-ea"/>
              <a:buAutoNum type="ea1JpnChsDbPeriod"/>
              <a:defRPr sz="1600" b="0" i="0">
                <a:solidFill>
                  <a:schemeClr val="bg1"/>
                </a:solidFill>
                <a:latin typeface="Microsoft YaHei" charset="-122"/>
                <a:ea typeface="Microsoft YaHei" charset="-122"/>
                <a:cs typeface="Microsoft YaHei" charset="-122"/>
              </a:defRPr>
            </a:lvl4pPr>
            <a:lvl5pPr marL="2228850" indent="-400050">
              <a:buFont typeface="+mj-ea"/>
              <a:buAutoNum type="ea1JpnChsDbPeriod"/>
              <a:defRPr sz="1600" b="0" i="0">
                <a:solidFill>
                  <a:schemeClr val="bg1"/>
                </a:solidFill>
                <a:latin typeface="Microsoft YaHei" charset="-122"/>
                <a:ea typeface="Microsoft YaHei" charset="-122"/>
                <a:cs typeface="Microsoft YaHei" charset="-122"/>
              </a:defRPr>
            </a:lvl5pPr>
          </a:lstStyle>
          <a:p>
            <a:pPr marL="0" marR="0" lvl="0" indent="0" algn="l" defTabSz="914400" rtl="0" eaLnBrk="1" fontAlgn="auto" latinLnBrk="0" hangingPunct="1">
              <a:lnSpc>
                <a:spcPct val="100000"/>
              </a:lnSpc>
              <a:spcBef>
                <a:spcPts val="1000"/>
              </a:spcBef>
              <a:spcAft>
                <a:spcPts val="0"/>
              </a:spcAft>
              <a:buClrTx/>
              <a:buSzTx/>
              <a:tabLst/>
              <a:defRPr/>
            </a:pPr>
            <a:r>
              <a:rPr kumimoji="1" lang="zh-CN" altLang="en-US" dirty="0"/>
              <a:t>章节名内容文字示例效果</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1.【单元章节】1">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t="1667" r="52341" b="50674"/>
          <a:stretch/>
        </p:blipFill>
        <p:spPr>
          <a:xfrm>
            <a:off x="-1" y="0"/>
            <a:ext cx="12192001" cy="6858000"/>
          </a:xfrm>
          <a:prstGeom prst="rect">
            <a:avLst/>
          </a:prstGeom>
        </p:spPr>
      </p:pic>
      <p:pic>
        <p:nvPicPr>
          <p:cNvPr id="38" name="图片 37"/>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9" name="图片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sp>
        <p:nvSpPr>
          <p:cNvPr id="7"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1</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9" name="文本框 8"/>
          <p:cNvSpPr txBox="1"/>
          <p:nvPr userDrawn="1"/>
        </p:nvSpPr>
        <p:spPr>
          <a:xfrm>
            <a:off x="13937673" y="6954982"/>
            <a:ext cx="184731" cy="369332"/>
          </a:xfrm>
          <a:prstGeom prst="rect">
            <a:avLst/>
          </a:prstGeom>
          <a:noFill/>
        </p:spPr>
        <p:txBody>
          <a:bodyPr wrap="none" rtlCol="0">
            <a:spAutoFit/>
          </a:bodyPr>
          <a:lstStyle/>
          <a:p>
            <a:endParaRPr kumimoji="1" lang="zh-CN" altLang="en-US" dirty="0"/>
          </a:p>
        </p:txBody>
      </p:sp>
      <p:pic>
        <p:nvPicPr>
          <p:cNvPr id="14" name="图片 13"/>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16"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1</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grpSp>
        <p:nvGrpSpPr>
          <p:cNvPr id="28" name="组 27"/>
          <p:cNvGrpSpPr/>
          <p:nvPr userDrawn="1"/>
        </p:nvGrpSpPr>
        <p:grpSpPr>
          <a:xfrm>
            <a:off x="4599700" y="2260771"/>
            <a:ext cx="3063117" cy="47"/>
            <a:chOff x="4654465" y="2260771"/>
            <a:chExt cx="3063117" cy="47"/>
          </a:xfrm>
        </p:grpSpPr>
        <p:cxnSp>
          <p:nvCxnSpPr>
            <p:cNvPr id="29" name="直线连接符 28"/>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30" name="直线连接符 29"/>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线连接符 30"/>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sp>
        <p:nvSpPr>
          <p:cNvPr id="36"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extLst>
      <p:ext uri="{BB962C8B-B14F-4D97-AF65-F5344CB8AC3E}">
        <p14:creationId xmlns:p14="http://schemas.microsoft.com/office/powerpoint/2010/main" val="686041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1.【单元章节】2">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r="52341" b="52341"/>
          <a:stretch/>
        </p:blipFill>
        <p:spPr>
          <a:xfrm>
            <a:off x="-1" y="0"/>
            <a:ext cx="12192001" cy="6858000"/>
          </a:xfrm>
          <a:prstGeom prst="rect">
            <a:avLst/>
          </a:prstGeom>
        </p:spPr>
      </p:pic>
      <p:pic>
        <p:nvPicPr>
          <p:cNvPr id="17" name="图片 16"/>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3" name="图片 3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grpSp>
        <p:nvGrpSpPr>
          <p:cNvPr id="10" name="组 9"/>
          <p:cNvGrpSpPr/>
          <p:nvPr userDrawn="1"/>
        </p:nvGrpSpPr>
        <p:grpSpPr>
          <a:xfrm>
            <a:off x="4599700" y="2260771"/>
            <a:ext cx="3063117" cy="47"/>
            <a:chOff x="4654465" y="2260771"/>
            <a:chExt cx="3063117" cy="47"/>
          </a:xfrm>
        </p:grpSpPr>
        <p:cxnSp>
          <p:nvCxnSpPr>
            <p:cNvPr id="11" name="直线连接符 10"/>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 name="直线连接符 11"/>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线连接符 12"/>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2</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0"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2</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8"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startAt="2"/>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pic>
        <p:nvPicPr>
          <p:cNvPr id="30" name="图片 29"/>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31"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1.【单元章节】3">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r="52341" b="52341"/>
          <a:stretch/>
        </p:blipFill>
        <p:spPr>
          <a:xfrm>
            <a:off x="-1" y="0"/>
            <a:ext cx="12192001" cy="6858000"/>
          </a:xfrm>
          <a:prstGeom prst="rect">
            <a:avLst/>
          </a:prstGeom>
        </p:spPr>
      </p:pic>
      <p:pic>
        <p:nvPicPr>
          <p:cNvPr id="17" name="图片 16"/>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2" name="图片 3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sp>
        <p:nvSpPr>
          <p:cNvPr id="19" name="文本框 18"/>
          <p:cNvSpPr txBox="1"/>
          <p:nvPr userDrawn="1"/>
        </p:nvSpPr>
        <p:spPr>
          <a:xfrm>
            <a:off x="13937673" y="6954982"/>
            <a:ext cx="184731" cy="369332"/>
          </a:xfrm>
          <a:prstGeom prst="rect">
            <a:avLst/>
          </a:prstGeom>
          <a:noFill/>
        </p:spPr>
        <p:txBody>
          <a:bodyPr wrap="none" rtlCol="0">
            <a:spAutoFit/>
          </a:bodyPr>
          <a:lstStyle/>
          <a:p>
            <a:endParaRPr kumimoji="1" lang="zh-CN" altLang="en-US" dirty="0"/>
          </a:p>
        </p:txBody>
      </p:sp>
      <p:sp>
        <p:nvSpPr>
          <p:cNvPr id="20"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3</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1"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3</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grpSp>
        <p:nvGrpSpPr>
          <p:cNvPr id="22" name="组 21"/>
          <p:cNvGrpSpPr/>
          <p:nvPr userDrawn="1"/>
        </p:nvGrpSpPr>
        <p:grpSpPr>
          <a:xfrm>
            <a:off x="4599700" y="2260771"/>
            <a:ext cx="3063117" cy="47"/>
            <a:chOff x="4654465" y="2260771"/>
            <a:chExt cx="3063117" cy="47"/>
          </a:xfrm>
        </p:grpSpPr>
        <p:cxnSp>
          <p:nvCxnSpPr>
            <p:cNvPr id="24" name="直线连接符 23"/>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startAt="3"/>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pic>
        <p:nvPicPr>
          <p:cNvPr id="29" name="图片 28"/>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30"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1.【单元章节】4">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r="52341" b="52341"/>
          <a:stretch/>
        </p:blipFill>
        <p:spPr>
          <a:xfrm>
            <a:off x="-1" y="0"/>
            <a:ext cx="12192001" cy="6858000"/>
          </a:xfrm>
          <a:prstGeom prst="rect">
            <a:avLst/>
          </a:prstGeom>
        </p:spPr>
      </p:pic>
      <p:pic>
        <p:nvPicPr>
          <p:cNvPr id="17" name="图片 16"/>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2" name="图片 3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sp>
        <p:nvSpPr>
          <p:cNvPr id="19" name="文本框 18"/>
          <p:cNvSpPr txBox="1"/>
          <p:nvPr userDrawn="1"/>
        </p:nvSpPr>
        <p:spPr>
          <a:xfrm>
            <a:off x="13937673" y="6954982"/>
            <a:ext cx="184731" cy="369332"/>
          </a:xfrm>
          <a:prstGeom prst="rect">
            <a:avLst/>
          </a:prstGeom>
          <a:noFill/>
        </p:spPr>
        <p:txBody>
          <a:bodyPr wrap="none" rtlCol="0">
            <a:spAutoFit/>
          </a:bodyPr>
          <a:lstStyle/>
          <a:p>
            <a:endParaRPr kumimoji="1" lang="zh-CN" altLang="en-US" dirty="0"/>
          </a:p>
        </p:txBody>
      </p:sp>
      <p:sp>
        <p:nvSpPr>
          <p:cNvPr id="20"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4</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1"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4</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grpSp>
        <p:nvGrpSpPr>
          <p:cNvPr id="22" name="组 21"/>
          <p:cNvGrpSpPr/>
          <p:nvPr userDrawn="1"/>
        </p:nvGrpSpPr>
        <p:grpSpPr>
          <a:xfrm>
            <a:off x="4599700" y="2260771"/>
            <a:ext cx="3063117" cy="47"/>
            <a:chOff x="4654465" y="2260771"/>
            <a:chExt cx="3063117" cy="47"/>
          </a:xfrm>
        </p:grpSpPr>
        <p:cxnSp>
          <p:nvCxnSpPr>
            <p:cNvPr id="24" name="直线连接符 23"/>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startAt="4"/>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pic>
        <p:nvPicPr>
          <p:cNvPr id="29" name="图片 28"/>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30"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1.【单元章节】5">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r="52341" b="52341"/>
          <a:stretch/>
        </p:blipFill>
        <p:spPr>
          <a:xfrm>
            <a:off x="-1" y="0"/>
            <a:ext cx="12192001" cy="6858000"/>
          </a:xfrm>
          <a:prstGeom prst="rect">
            <a:avLst/>
          </a:prstGeom>
        </p:spPr>
      </p:pic>
      <p:pic>
        <p:nvPicPr>
          <p:cNvPr id="17" name="图片 16"/>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2" name="图片 3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sp>
        <p:nvSpPr>
          <p:cNvPr id="19" name="文本框 18"/>
          <p:cNvSpPr txBox="1"/>
          <p:nvPr userDrawn="1"/>
        </p:nvSpPr>
        <p:spPr>
          <a:xfrm>
            <a:off x="13937673" y="6954982"/>
            <a:ext cx="184731" cy="369332"/>
          </a:xfrm>
          <a:prstGeom prst="rect">
            <a:avLst/>
          </a:prstGeom>
          <a:noFill/>
        </p:spPr>
        <p:txBody>
          <a:bodyPr wrap="none" rtlCol="0">
            <a:spAutoFit/>
          </a:bodyPr>
          <a:lstStyle/>
          <a:p>
            <a:endParaRPr kumimoji="1" lang="zh-CN" altLang="en-US" dirty="0"/>
          </a:p>
        </p:txBody>
      </p:sp>
      <p:sp>
        <p:nvSpPr>
          <p:cNvPr id="20"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5</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1"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5</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grpSp>
        <p:nvGrpSpPr>
          <p:cNvPr id="22" name="组 21"/>
          <p:cNvGrpSpPr/>
          <p:nvPr userDrawn="1"/>
        </p:nvGrpSpPr>
        <p:grpSpPr>
          <a:xfrm>
            <a:off x="4599700" y="2260771"/>
            <a:ext cx="3063117" cy="47"/>
            <a:chOff x="4654465" y="2260771"/>
            <a:chExt cx="3063117" cy="47"/>
          </a:xfrm>
        </p:grpSpPr>
        <p:cxnSp>
          <p:nvCxnSpPr>
            <p:cNvPr id="24" name="直线连接符 23"/>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startAt="5"/>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pic>
        <p:nvPicPr>
          <p:cNvPr id="29" name="图片 28"/>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30"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1.【单元章节】6">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r="52341" b="52341"/>
          <a:stretch/>
        </p:blipFill>
        <p:spPr>
          <a:xfrm>
            <a:off x="-1" y="0"/>
            <a:ext cx="12192001" cy="6858000"/>
          </a:xfrm>
          <a:prstGeom prst="rect">
            <a:avLst/>
          </a:prstGeom>
        </p:spPr>
      </p:pic>
      <p:pic>
        <p:nvPicPr>
          <p:cNvPr id="17" name="图片 16"/>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1" name="图片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sp>
        <p:nvSpPr>
          <p:cNvPr id="19" name="文本框 18"/>
          <p:cNvSpPr txBox="1"/>
          <p:nvPr userDrawn="1"/>
        </p:nvSpPr>
        <p:spPr>
          <a:xfrm>
            <a:off x="13937673" y="6954982"/>
            <a:ext cx="184731" cy="369332"/>
          </a:xfrm>
          <a:prstGeom prst="rect">
            <a:avLst/>
          </a:prstGeom>
          <a:noFill/>
        </p:spPr>
        <p:txBody>
          <a:bodyPr wrap="none" rtlCol="0">
            <a:spAutoFit/>
          </a:bodyPr>
          <a:lstStyle/>
          <a:p>
            <a:endParaRPr kumimoji="1" lang="zh-CN" altLang="en-US" dirty="0"/>
          </a:p>
        </p:txBody>
      </p:sp>
      <p:sp>
        <p:nvSpPr>
          <p:cNvPr id="20"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6</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1"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6</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grpSp>
        <p:nvGrpSpPr>
          <p:cNvPr id="16" name="组 15"/>
          <p:cNvGrpSpPr/>
          <p:nvPr userDrawn="1"/>
        </p:nvGrpSpPr>
        <p:grpSpPr>
          <a:xfrm>
            <a:off x="4599700" y="2260771"/>
            <a:ext cx="3063117" cy="47"/>
            <a:chOff x="4654465" y="2260771"/>
            <a:chExt cx="3063117" cy="47"/>
          </a:xfrm>
        </p:grpSpPr>
        <p:cxnSp>
          <p:nvCxnSpPr>
            <p:cNvPr id="22" name="直线连接符 21"/>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startAt="6"/>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pic>
        <p:nvPicPr>
          <p:cNvPr id="28" name="图片 27"/>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29"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1.【单元章节】7">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r="52341" b="52341"/>
          <a:stretch/>
        </p:blipFill>
        <p:spPr>
          <a:xfrm>
            <a:off x="-1" y="0"/>
            <a:ext cx="12192001" cy="6858000"/>
          </a:xfrm>
          <a:prstGeom prst="rect">
            <a:avLst/>
          </a:prstGeom>
        </p:spPr>
      </p:pic>
      <p:pic>
        <p:nvPicPr>
          <p:cNvPr id="17" name="图片 16"/>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1" name="图片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sp>
        <p:nvSpPr>
          <p:cNvPr id="19" name="文本框 18"/>
          <p:cNvSpPr txBox="1"/>
          <p:nvPr userDrawn="1"/>
        </p:nvSpPr>
        <p:spPr>
          <a:xfrm>
            <a:off x="13937673" y="6954982"/>
            <a:ext cx="184731" cy="369332"/>
          </a:xfrm>
          <a:prstGeom prst="rect">
            <a:avLst/>
          </a:prstGeom>
          <a:noFill/>
        </p:spPr>
        <p:txBody>
          <a:bodyPr wrap="none" rtlCol="0">
            <a:spAutoFit/>
          </a:bodyPr>
          <a:lstStyle/>
          <a:p>
            <a:endParaRPr kumimoji="1" lang="zh-CN" altLang="en-US" dirty="0"/>
          </a:p>
        </p:txBody>
      </p:sp>
      <p:sp>
        <p:nvSpPr>
          <p:cNvPr id="20"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7</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1"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7</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grpSp>
        <p:nvGrpSpPr>
          <p:cNvPr id="16" name="组 15"/>
          <p:cNvGrpSpPr/>
          <p:nvPr userDrawn="1"/>
        </p:nvGrpSpPr>
        <p:grpSpPr>
          <a:xfrm>
            <a:off x="4599700" y="2260771"/>
            <a:ext cx="3063117" cy="47"/>
            <a:chOff x="4654465" y="2260771"/>
            <a:chExt cx="3063117" cy="47"/>
          </a:xfrm>
        </p:grpSpPr>
        <p:cxnSp>
          <p:nvCxnSpPr>
            <p:cNvPr id="22" name="直线连接符 21"/>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startAt="7"/>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pic>
        <p:nvPicPr>
          <p:cNvPr id="28" name="图片 27"/>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29"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1.【单元章节】8">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r="52341" b="52341"/>
          <a:stretch/>
        </p:blipFill>
        <p:spPr>
          <a:xfrm>
            <a:off x="-1" y="0"/>
            <a:ext cx="12192001" cy="6858000"/>
          </a:xfrm>
          <a:prstGeom prst="rect">
            <a:avLst/>
          </a:prstGeom>
        </p:spPr>
      </p:pic>
      <p:pic>
        <p:nvPicPr>
          <p:cNvPr id="17" name="图片 16"/>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1" name="图片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sp>
        <p:nvSpPr>
          <p:cNvPr id="19" name="文本框 18"/>
          <p:cNvSpPr txBox="1"/>
          <p:nvPr userDrawn="1"/>
        </p:nvSpPr>
        <p:spPr>
          <a:xfrm>
            <a:off x="13937673" y="6954982"/>
            <a:ext cx="184731" cy="369332"/>
          </a:xfrm>
          <a:prstGeom prst="rect">
            <a:avLst/>
          </a:prstGeom>
          <a:noFill/>
        </p:spPr>
        <p:txBody>
          <a:bodyPr wrap="none" rtlCol="0">
            <a:spAutoFit/>
          </a:bodyPr>
          <a:lstStyle/>
          <a:p>
            <a:endParaRPr kumimoji="1" lang="zh-CN" altLang="en-US" dirty="0"/>
          </a:p>
        </p:txBody>
      </p:sp>
      <p:sp>
        <p:nvSpPr>
          <p:cNvPr id="20"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8</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1"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8</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grpSp>
        <p:nvGrpSpPr>
          <p:cNvPr id="16" name="组 15"/>
          <p:cNvGrpSpPr/>
          <p:nvPr userDrawn="1"/>
        </p:nvGrpSpPr>
        <p:grpSpPr>
          <a:xfrm>
            <a:off x="4599700" y="2260771"/>
            <a:ext cx="3063117" cy="47"/>
            <a:chOff x="4654465" y="2260771"/>
            <a:chExt cx="3063117" cy="47"/>
          </a:xfrm>
        </p:grpSpPr>
        <p:cxnSp>
          <p:nvCxnSpPr>
            <p:cNvPr id="22" name="直线连接符 21"/>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startAt="6"/>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pic>
        <p:nvPicPr>
          <p:cNvPr id="28" name="图片 27"/>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29"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1.【单元章节】9">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3">
            <a:alphaModFix/>
            <a:extLst>
              <a:ext uri="{28A0092B-C50C-407E-A947-70E740481C1C}">
                <a14:useLocalDpi xmlns:a14="http://schemas.microsoft.com/office/drawing/2010/main" val="0"/>
              </a:ext>
            </a:extLst>
          </a:blip>
          <a:srcRect r="52341" b="52341"/>
          <a:stretch/>
        </p:blipFill>
        <p:spPr>
          <a:xfrm>
            <a:off x="-1" y="0"/>
            <a:ext cx="12192001" cy="6858000"/>
          </a:xfrm>
          <a:prstGeom prst="rect">
            <a:avLst/>
          </a:prstGeom>
        </p:spPr>
      </p:pic>
      <p:pic>
        <p:nvPicPr>
          <p:cNvPr id="17" name="图片 16"/>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4504" t="36367" b="15760"/>
          <a:stretch/>
        </p:blipFill>
        <p:spPr>
          <a:xfrm>
            <a:off x="0" y="0"/>
            <a:ext cx="12262516" cy="6896688"/>
          </a:xfrm>
          <a:prstGeom prst="rect">
            <a:avLst/>
          </a:prstGeom>
        </p:spPr>
      </p:pic>
      <p:pic>
        <p:nvPicPr>
          <p:cNvPr id="31" name="图片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7" y="-133588"/>
            <a:ext cx="12465554" cy="7011874"/>
          </a:xfrm>
          <a:prstGeom prst="rect">
            <a:avLst/>
          </a:prstGeom>
        </p:spPr>
      </p:pic>
      <p:sp>
        <p:nvSpPr>
          <p:cNvPr id="19" name="文本框 18"/>
          <p:cNvSpPr txBox="1"/>
          <p:nvPr userDrawn="1"/>
        </p:nvSpPr>
        <p:spPr>
          <a:xfrm>
            <a:off x="13937673" y="6954982"/>
            <a:ext cx="184731" cy="369332"/>
          </a:xfrm>
          <a:prstGeom prst="rect">
            <a:avLst/>
          </a:prstGeom>
          <a:noFill/>
        </p:spPr>
        <p:txBody>
          <a:bodyPr wrap="none" rtlCol="0">
            <a:spAutoFit/>
          </a:bodyPr>
          <a:lstStyle/>
          <a:p>
            <a:endParaRPr kumimoji="1" lang="zh-CN" altLang="en-US" dirty="0"/>
          </a:p>
        </p:txBody>
      </p:sp>
      <p:sp>
        <p:nvSpPr>
          <p:cNvPr id="20" name="TextBox 7"/>
          <p:cNvSpPr txBox="1"/>
          <p:nvPr userDrawn="1"/>
        </p:nvSpPr>
        <p:spPr>
          <a:xfrm>
            <a:off x="8150772" y="2779717"/>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9</a:t>
            </a:r>
            <a:endParaRPr lang="zh-CN" altLang="en-US" sz="40000" b="1" i="1" dirty="0">
              <a:ln>
                <a:gradFill flip="none" rotWithShape="1">
                  <a:gsLst>
                    <a:gs pos="0">
                      <a:schemeClr val="accent1">
                        <a:lumMod val="5000"/>
                        <a:lumOff val="95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sp>
        <p:nvSpPr>
          <p:cNvPr id="21" name="TextBox 7"/>
          <p:cNvSpPr txBox="1"/>
          <p:nvPr userDrawn="1"/>
        </p:nvSpPr>
        <p:spPr>
          <a:xfrm>
            <a:off x="8449570" y="2908239"/>
            <a:ext cx="3550818" cy="6247864"/>
          </a:xfrm>
          <a:prstGeom prst="rect">
            <a:avLst/>
          </a:prstGeom>
          <a:noFill/>
        </p:spPr>
        <p:txBody>
          <a:bodyPr wrap="square" rtlCol="0">
            <a:spAutoFit/>
          </a:bodyPr>
          <a:lstStyle/>
          <a:p>
            <a:pPr algn="r"/>
            <a:r>
              <a:rPr lang="en-US" altLang="zh-CN"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rPr>
              <a:t>9</a:t>
            </a:r>
            <a:endParaRPr lang="zh-CN" altLang="en-US" sz="40000" b="1" i="1" dirty="0">
              <a:ln>
                <a:gradFill flip="none" rotWithShape="1">
                  <a:gsLst>
                    <a:gs pos="0">
                      <a:schemeClr val="accent1">
                        <a:lumMod val="5000"/>
                        <a:lumOff val="95000"/>
                        <a:alpha val="30000"/>
                      </a:schemeClr>
                    </a:gs>
                    <a:gs pos="100000">
                      <a:schemeClr val="accent1">
                        <a:lumMod val="30000"/>
                        <a:lumOff val="70000"/>
                        <a:alpha val="0"/>
                      </a:schemeClr>
                    </a:gs>
                  </a:gsLst>
                  <a:lin ang="5400000" scaled="1"/>
                  <a:tileRect/>
                </a:gradFill>
                <a:prstDash val="solid"/>
              </a:ln>
              <a:noFill/>
              <a:effectLst>
                <a:outerShdw blurRad="50800" dist="50800" dir="5400000" algn="ctr" rotWithShape="0">
                  <a:srgbClr val="000000">
                    <a:alpha val="38000"/>
                  </a:srgbClr>
                </a:outerShdw>
              </a:effectLst>
              <a:latin typeface="Microsoft YaHei" charset="-122"/>
              <a:ea typeface="Microsoft YaHei" charset="-122"/>
              <a:cs typeface="Microsoft YaHei" charset="-122"/>
            </a:endParaRPr>
          </a:p>
        </p:txBody>
      </p:sp>
      <p:grpSp>
        <p:nvGrpSpPr>
          <p:cNvPr id="16" name="组 15"/>
          <p:cNvGrpSpPr/>
          <p:nvPr userDrawn="1"/>
        </p:nvGrpSpPr>
        <p:grpSpPr>
          <a:xfrm>
            <a:off x="4599700" y="2260771"/>
            <a:ext cx="3063117" cy="47"/>
            <a:chOff x="4654465" y="2260771"/>
            <a:chExt cx="3063117" cy="47"/>
          </a:xfrm>
        </p:grpSpPr>
        <p:cxnSp>
          <p:nvCxnSpPr>
            <p:cNvPr id="22" name="直线连接符 21"/>
            <p:cNvCxnSpPr/>
            <p:nvPr/>
          </p:nvCxnSpPr>
          <p:spPr>
            <a:xfrm>
              <a:off x="4654465" y="2260771"/>
              <a:ext cx="3063117"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flipH="1">
              <a:off x="4654465" y="2260818"/>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flipH="1">
              <a:off x="7639836" y="2260771"/>
              <a:ext cx="777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文本占位符 4"/>
          <p:cNvSpPr>
            <a:spLocks noGrp="1"/>
          </p:cNvSpPr>
          <p:nvPr>
            <p:ph type="body" sz="quarter" idx="19" hasCustomPrompt="1"/>
          </p:nvPr>
        </p:nvSpPr>
        <p:spPr>
          <a:xfrm>
            <a:off x="3236343" y="1263916"/>
            <a:ext cx="5789830" cy="889931"/>
          </a:xfrm>
          <a:prstGeom prst="rect">
            <a:avLst/>
          </a:prstGeom>
        </p:spPr>
        <p:txBody>
          <a:bodyPr anchor="b"/>
          <a:lstStyle>
            <a:lvl1pPr marL="400050" indent="-400050" algn="ctr">
              <a:lnSpc>
                <a:spcPct val="100000"/>
              </a:lnSpc>
              <a:buFont typeface="+mj-ea"/>
              <a:buAutoNum type="ea1JpnChsDbPeriod" startAt="9"/>
              <a:defRPr lang="zh-CN" altLang="en-US" sz="1600" b="0" i="1" smtClean="0">
                <a:solidFill>
                  <a:schemeClr val="bg1"/>
                </a:solidFill>
                <a:effectLst/>
                <a:latin typeface="Microsoft YaHei Light" charset="-122"/>
                <a:ea typeface="Microsoft YaHei Light" charset="-122"/>
                <a:cs typeface="Microsoft YaHei Light" charset="-122"/>
              </a:defRPr>
            </a:lvl1pPr>
          </a:lstStyle>
          <a:p>
            <a:r>
              <a:rPr lang="zh-CN" altLang="en-US" dirty="0">
                <a:effectLst/>
                <a:latin typeface=".PingFang SC" charset="-122"/>
              </a:rPr>
              <a:t>主章节内容名称文字</a:t>
            </a:r>
          </a:p>
        </p:txBody>
      </p:sp>
      <p:pic>
        <p:nvPicPr>
          <p:cNvPr id="28" name="图片 27"/>
          <p:cNvPicPr>
            <a:picLocks noChangeAspect="1"/>
          </p:cNvPicPr>
          <p:nvPr userDrawn="1"/>
        </p:nvPicPr>
        <p:blipFill>
          <a:blip r:embed="rId4">
            <a:alphaModFix amt="85000"/>
            <a:extLst>
              <a:ext uri="{28A0092B-C50C-407E-A947-70E740481C1C}">
                <a14:useLocalDpi xmlns:a14="http://schemas.microsoft.com/office/drawing/2010/main" val="0"/>
              </a:ext>
            </a:extLst>
          </a:blip>
          <a:stretch>
            <a:fillRect/>
          </a:stretch>
        </p:blipFill>
        <p:spPr>
          <a:xfrm>
            <a:off x="5081620" y="6464182"/>
            <a:ext cx="2099277" cy="287270"/>
          </a:xfrm>
          <a:prstGeom prst="rect">
            <a:avLst/>
          </a:prstGeom>
        </p:spPr>
      </p:pic>
      <p:sp>
        <p:nvSpPr>
          <p:cNvPr id="29" name="文本占位符 4"/>
          <p:cNvSpPr>
            <a:spLocks noGrp="1"/>
          </p:cNvSpPr>
          <p:nvPr>
            <p:ph type="body" sz="quarter" idx="20" hasCustomPrompt="1"/>
          </p:nvPr>
        </p:nvSpPr>
        <p:spPr>
          <a:xfrm>
            <a:off x="2801258" y="2368395"/>
            <a:ext cx="6660000" cy="1080000"/>
          </a:xfrm>
          <a:prstGeom prst="rect">
            <a:avLst/>
          </a:prstGeom>
        </p:spPr>
        <p:txBody>
          <a:bodyPr/>
          <a:lstStyle>
            <a:lvl1pPr marL="0" marR="0" indent="0" algn="ctr" defTabSz="914400" rtl="0" eaLnBrk="1" fontAlgn="auto" latinLnBrk="0" hangingPunct="1">
              <a:lnSpc>
                <a:spcPct val="100000"/>
              </a:lnSpc>
              <a:spcBef>
                <a:spcPts val="1000"/>
              </a:spcBef>
              <a:spcAft>
                <a:spcPts val="0"/>
              </a:spcAft>
              <a:buClr>
                <a:schemeClr val="bg1"/>
              </a:buClr>
              <a:buSzPct val="100000"/>
              <a:buFont typeface="+mj-lt"/>
              <a:buNone/>
              <a:tabLst/>
              <a:defRPr lang="zh-CN" altLang="en-US" sz="2800" b="0" i="1" baseline="0" smtClean="0">
                <a:solidFill>
                  <a:schemeClr val="bg1"/>
                </a:solidFill>
                <a:effectLst/>
                <a:latin typeface="Microsoft YaHei Light" charset="-122"/>
                <a:ea typeface="Microsoft YaHei Light" charset="-122"/>
                <a:cs typeface="Microsoft YaHei Light" charset="-122"/>
              </a:defRPr>
            </a:lvl1pPr>
          </a:lstStyle>
          <a:p>
            <a:r>
              <a:rPr lang="en-US" altLang="zh-CN" dirty="0">
                <a:effectLst/>
                <a:latin typeface="Helvetica Neue" charset="0"/>
              </a:rPr>
              <a:t>1.</a:t>
            </a:r>
            <a:r>
              <a:rPr lang="zh-CN" altLang="en-US" dirty="0">
                <a:effectLst/>
                <a:latin typeface="Helvetica Neue" charset="0"/>
              </a:rPr>
              <a:t>单击此处编辑章节标题目录内容文字</a:t>
            </a:r>
            <a:endParaRPr lang="zh-CN" altLang="en-US" dirty="0">
              <a:effectLst/>
              <a:latin typeface=".PingFang SC"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1.【空白页】仅标题">
    <p:spTree>
      <p:nvGrpSpPr>
        <p:cNvPr id="1" name=""/>
        <p:cNvGrpSpPr/>
        <p:nvPr/>
      </p:nvGrpSpPr>
      <p:grpSpPr>
        <a:xfrm>
          <a:off x="0" y="0"/>
          <a:ext cx="0" cy="0"/>
          <a:chOff x="0" y="0"/>
          <a:chExt cx="0" cy="0"/>
        </a:xfrm>
      </p:grpSpPr>
      <p:sp>
        <p:nvSpPr>
          <p:cNvPr id="12"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Tree>
    <p:extLst>
      <p:ext uri="{BB962C8B-B14F-4D97-AF65-F5344CB8AC3E}">
        <p14:creationId xmlns:p14="http://schemas.microsoft.com/office/powerpoint/2010/main" val="1225019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2.【空白页】纯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2.【空白页】纯黑">
    <p:spTree>
      <p:nvGrpSpPr>
        <p:cNvPr id="1" name=""/>
        <p:cNvGrpSpPr/>
        <p:nvPr/>
      </p:nvGrpSpPr>
      <p:grpSpPr>
        <a:xfrm>
          <a:off x="0" y="0"/>
          <a:ext cx="0" cy="0"/>
          <a:chOff x="0" y="0"/>
          <a:chExt cx="0" cy="0"/>
        </a:xfrm>
      </p:grpSpPr>
      <p:sp>
        <p:nvSpPr>
          <p:cNvPr id="30" name="矩形 29"/>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1.【内容】单项布局">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4" name="内容占位符 3"/>
          <p:cNvSpPr>
            <a:spLocks noGrp="1"/>
          </p:cNvSpPr>
          <p:nvPr>
            <p:ph sz="quarter" idx="18" hasCustomPrompt="1"/>
          </p:nvPr>
        </p:nvSpPr>
        <p:spPr>
          <a:xfrm>
            <a:off x="665163" y="1071446"/>
            <a:ext cx="11071735" cy="5005776"/>
          </a:xfrm>
          <a:prstGeom prst="rect">
            <a:avLst/>
          </a:prstGeom>
        </p:spPr>
        <p:txBody>
          <a:bodyPr/>
          <a:lstStyle>
            <a:lvl1pPr marL="0" indent="0">
              <a:buFontTx/>
              <a:buNone/>
              <a:defRPr sz="1600" i="1">
                <a:latin typeface="Microsoft YaHei" charset="-122"/>
                <a:ea typeface="Microsoft YaHei" charset="-122"/>
                <a:cs typeface="Microsoft YaHei" charset="-122"/>
              </a:defRPr>
            </a:lvl1pPr>
            <a:lvl2pPr marL="457200" indent="0">
              <a:buFontTx/>
              <a:buNone/>
              <a:defRPr sz="1400" i="1">
                <a:latin typeface="Microsoft YaHei" charset="-122"/>
                <a:ea typeface="Microsoft YaHei" charset="-122"/>
                <a:cs typeface="Microsoft YaHei" charset="-122"/>
              </a:defRPr>
            </a:lvl2pPr>
            <a:lvl3pPr marL="914400" indent="0">
              <a:buFontTx/>
              <a:buNone/>
              <a:defRPr sz="1400" i="1">
                <a:latin typeface="Microsoft YaHei" charset="-122"/>
                <a:ea typeface="Microsoft YaHei" charset="-122"/>
                <a:cs typeface="Microsoft YaHei" charset="-122"/>
              </a:defRPr>
            </a:lvl3pPr>
            <a:lvl4pPr marL="1371600" indent="0">
              <a:buFontTx/>
              <a:buNone/>
              <a:defRPr sz="1000" i="1">
                <a:latin typeface="Microsoft YaHei" charset="-122"/>
                <a:ea typeface="Microsoft YaHei" charset="-122"/>
                <a:cs typeface="Microsoft YaHei" charset="-122"/>
              </a:defRPr>
            </a:lvl4pPr>
            <a:lvl5pPr marL="1828800" indent="0">
              <a:buFontTx/>
              <a:buNone/>
              <a:defRPr sz="1000" i="1">
                <a:latin typeface="Microsoft YaHei" charset="-122"/>
                <a:ea typeface="Microsoft YaHei" charset="-122"/>
                <a:cs typeface="Microsoft YaHei" charset="-122"/>
              </a:defRPr>
            </a:lvl5pPr>
          </a:lstStyle>
          <a:p>
            <a:pPr lvl="0"/>
            <a:r>
              <a:rPr kumimoji="1" lang="zh-CN" altLang="en-US" dirty="0"/>
              <a:t>单击此处编辑母版文本样式</a:t>
            </a:r>
            <a:r>
              <a:rPr kumimoji="1" lang="en-US" altLang="zh-CN" dirty="0"/>
              <a:t>1</a:t>
            </a:r>
            <a:endParaRPr kumimoji="1" lang="zh-CN" altLang="en-US" dirty="0"/>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8"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2.【内容】两项布局">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grpSp>
        <p:nvGrpSpPr>
          <p:cNvPr id="18" name="组 17"/>
          <p:cNvGrpSpPr/>
          <p:nvPr userDrawn="1"/>
        </p:nvGrpSpPr>
        <p:grpSpPr>
          <a:xfrm flipH="1">
            <a:off x="780058" y="4495890"/>
            <a:ext cx="542347" cy="1166349"/>
            <a:chOff x="4137722" y="4495890"/>
            <a:chExt cx="542347" cy="1166349"/>
          </a:xfrm>
        </p:grpSpPr>
        <p:cxnSp>
          <p:nvCxnSpPr>
            <p:cNvPr id="19" name="直线连接符 18"/>
            <p:cNvCxnSpPr/>
            <p:nvPr/>
          </p:nvCxnSpPr>
          <p:spPr>
            <a:xfrm>
              <a:off x="4137722" y="4495890"/>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flipH="1">
              <a:off x="4602323" y="4495937"/>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1" name="直线连接符 20"/>
            <p:cNvCxnSpPr/>
            <p:nvPr/>
          </p:nvCxnSpPr>
          <p:spPr>
            <a:xfrm>
              <a:off x="4137722" y="507904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p:nvPr/>
          </p:nvCxnSpPr>
          <p:spPr>
            <a:xfrm flipH="1">
              <a:off x="4602323" y="507908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3" name="直线连接符 22"/>
            <p:cNvCxnSpPr/>
            <p:nvPr/>
          </p:nvCxnSpPr>
          <p:spPr>
            <a:xfrm>
              <a:off x="4137722" y="5662192"/>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flipH="1">
              <a:off x="4602323" y="5662239"/>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grpSp>
      <p:sp>
        <p:nvSpPr>
          <p:cNvPr id="4" name="内容占位符 3"/>
          <p:cNvSpPr>
            <a:spLocks noGrp="1"/>
          </p:cNvSpPr>
          <p:nvPr>
            <p:ph sz="quarter" idx="18" hasCustomPrompt="1"/>
          </p:nvPr>
        </p:nvSpPr>
        <p:spPr>
          <a:xfrm>
            <a:off x="665163" y="1071446"/>
            <a:ext cx="5386387" cy="3060700"/>
          </a:xfrm>
          <a:prstGeom prst="rect">
            <a:avLst/>
          </a:prstGeom>
        </p:spPr>
        <p:txBody>
          <a:bodyPr/>
          <a:lstStyle>
            <a:lvl1pPr marL="0" indent="0">
              <a:buFontTx/>
              <a:buNone/>
              <a:defRPr sz="1600" i="1">
                <a:latin typeface="Microsoft YaHei" charset="-122"/>
                <a:ea typeface="Microsoft YaHei" charset="-122"/>
                <a:cs typeface="Microsoft YaHei" charset="-122"/>
              </a:defRPr>
            </a:lvl1pPr>
            <a:lvl2pPr marL="457200" indent="0">
              <a:buFontTx/>
              <a:buNone/>
              <a:defRPr sz="1400" i="1">
                <a:latin typeface="Microsoft YaHei" charset="-122"/>
                <a:ea typeface="Microsoft YaHei" charset="-122"/>
                <a:cs typeface="Microsoft YaHei" charset="-122"/>
              </a:defRPr>
            </a:lvl2pPr>
            <a:lvl3pPr marL="914400" indent="0">
              <a:buFontTx/>
              <a:buNone/>
              <a:defRPr sz="1400" i="1">
                <a:latin typeface="Microsoft YaHei" charset="-122"/>
                <a:ea typeface="Microsoft YaHei" charset="-122"/>
                <a:cs typeface="Microsoft YaHei" charset="-122"/>
              </a:defRPr>
            </a:lvl3pPr>
            <a:lvl4pPr marL="1371600" indent="0">
              <a:buFontTx/>
              <a:buNone/>
              <a:defRPr sz="1000" i="1">
                <a:latin typeface="Microsoft YaHei" charset="-122"/>
                <a:ea typeface="Microsoft YaHei" charset="-122"/>
                <a:cs typeface="Microsoft YaHei" charset="-122"/>
              </a:defRPr>
            </a:lvl4pPr>
            <a:lvl5pPr marL="1828800" indent="0">
              <a:buFontTx/>
              <a:buNone/>
              <a:defRPr sz="1000" i="1">
                <a:latin typeface="Microsoft YaHei" charset="-122"/>
                <a:ea typeface="Microsoft YaHei" charset="-122"/>
                <a:cs typeface="Microsoft YaHei" charset="-122"/>
              </a:defRPr>
            </a:lvl5pPr>
          </a:lstStyle>
          <a:p>
            <a:pPr lvl="0"/>
            <a:r>
              <a:rPr kumimoji="1" lang="zh-CN" altLang="en-US" dirty="0"/>
              <a:t>单击此处编辑母版文本样式</a:t>
            </a:r>
            <a:r>
              <a:rPr kumimoji="1" lang="en-US" altLang="zh-CN" dirty="0"/>
              <a:t>1</a:t>
            </a:r>
            <a:endParaRPr kumimoji="1" lang="zh-CN" altLang="en-US" dirty="0"/>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25" name="内容占位符 3"/>
          <p:cNvSpPr>
            <a:spLocks noGrp="1"/>
          </p:cNvSpPr>
          <p:nvPr>
            <p:ph sz="quarter" idx="19" hasCustomPrompt="1"/>
          </p:nvPr>
        </p:nvSpPr>
        <p:spPr>
          <a:xfrm>
            <a:off x="6350511" y="1071446"/>
            <a:ext cx="5386387" cy="3060700"/>
          </a:xfrm>
          <a:prstGeom prst="rect">
            <a:avLst/>
          </a:prstGeom>
        </p:spPr>
        <p:txBody>
          <a:bodyPr/>
          <a:lstStyle>
            <a:lvl1pPr marL="0" indent="0">
              <a:buFontTx/>
              <a:buNone/>
              <a:defRPr sz="1600" i="1">
                <a:latin typeface="Microsoft YaHei" charset="-122"/>
                <a:ea typeface="Microsoft YaHei" charset="-122"/>
                <a:cs typeface="Microsoft YaHei" charset="-122"/>
              </a:defRPr>
            </a:lvl1pPr>
            <a:lvl2pPr marL="457200" indent="0">
              <a:buFontTx/>
              <a:buNone/>
              <a:defRPr sz="1400" i="1">
                <a:latin typeface="Microsoft YaHei" charset="-122"/>
                <a:ea typeface="Microsoft YaHei" charset="-122"/>
                <a:cs typeface="Microsoft YaHei" charset="-122"/>
              </a:defRPr>
            </a:lvl2pPr>
            <a:lvl3pPr marL="914400" indent="0">
              <a:buFontTx/>
              <a:buNone/>
              <a:defRPr sz="1400" i="1">
                <a:latin typeface="Microsoft YaHei" charset="-122"/>
                <a:ea typeface="Microsoft YaHei" charset="-122"/>
                <a:cs typeface="Microsoft YaHei" charset="-122"/>
              </a:defRPr>
            </a:lvl3pPr>
            <a:lvl4pPr marL="1371600" indent="0">
              <a:buFontTx/>
              <a:buNone/>
              <a:defRPr sz="1000" i="1">
                <a:latin typeface="Microsoft YaHei" charset="-122"/>
                <a:ea typeface="Microsoft YaHei" charset="-122"/>
                <a:cs typeface="Microsoft YaHei" charset="-122"/>
              </a:defRPr>
            </a:lvl4pPr>
            <a:lvl5pPr marL="1828800" indent="0">
              <a:buFontTx/>
              <a:buNone/>
              <a:defRPr sz="1000" i="1">
                <a:latin typeface="Microsoft YaHei" charset="-122"/>
                <a:ea typeface="Microsoft YaHei" charset="-122"/>
                <a:cs typeface="Microsoft YaHei" charset="-122"/>
              </a:defRPr>
            </a:lvl5pPr>
          </a:lstStyle>
          <a:p>
            <a:pPr lvl="0"/>
            <a:r>
              <a:rPr kumimoji="1" lang="zh-CN" altLang="en-US" dirty="0"/>
              <a:t>单击此处编辑母版文本样式</a:t>
            </a:r>
            <a:r>
              <a:rPr kumimoji="1" lang="en-US" altLang="zh-CN" dirty="0"/>
              <a:t>2</a:t>
            </a:r>
            <a:endParaRPr kumimoji="1" lang="zh-CN" altLang="en-US" dirty="0"/>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26"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 name="文本占位符 2"/>
          <p:cNvSpPr>
            <a:spLocks noGrp="1"/>
          </p:cNvSpPr>
          <p:nvPr>
            <p:ph type="body" sz="quarter" idx="20" hasCustomPrompt="1"/>
          </p:nvPr>
        </p:nvSpPr>
        <p:spPr>
          <a:xfrm>
            <a:off x="679677" y="4604367"/>
            <a:ext cx="11057221"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简介一：单击此处编辑段落文本显示内容</a:t>
            </a:r>
          </a:p>
        </p:txBody>
      </p:sp>
      <p:sp>
        <p:nvSpPr>
          <p:cNvPr id="28" name="文本占位符 2"/>
          <p:cNvSpPr>
            <a:spLocks noGrp="1"/>
          </p:cNvSpPr>
          <p:nvPr>
            <p:ph type="body" sz="quarter" idx="21" hasCustomPrompt="1"/>
          </p:nvPr>
        </p:nvSpPr>
        <p:spPr>
          <a:xfrm>
            <a:off x="679677" y="5172076"/>
            <a:ext cx="11057221"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简介二：单击此处编辑段落文本显示内容</a:t>
            </a:r>
          </a:p>
        </p:txBody>
      </p:sp>
      <p:sp>
        <p:nvSpPr>
          <p:cNvPr id="30" name="文本占位符 2"/>
          <p:cNvSpPr>
            <a:spLocks noGrp="1"/>
          </p:cNvSpPr>
          <p:nvPr>
            <p:ph type="body" sz="quarter" idx="22" hasCustomPrompt="1"/>
          </p:nvPr>
        </p:nvSpPr>
        <p:spPr>
          <a:xfrm>
            <a:off x="679677" y="5753182"/>
            <a:ext cx="11057221"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简介三：单击此处编辑段落文本显示内容</a:t>
            </a: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1.【对比】图表对比">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3" name="图表占位符 2"/>
          <p:cNvSpPr>
            <a:spLocks noGrp="1"/>
          </p:cNvSpPr>
          <p:nvPr>
            <p:ph type="chart" sz="quarter" idx="16" hasCustomPrompt="1"/>
          </p:nvPr>
        </p:nvSpPr>
        <p:spPr>
          <a:xfrm>
            <a:off x="665756" y="1072146"/>
            <a:ext cx="5385794" cy="3060000"/>
          </a:xfrm>
          <a:prstGeom prst="rect">
            <a:avLst/>
          </a:prstGeom>
        </p:spPr>
        <p:txBody>
          <a:bodyPr/>
          <a:lstStyle>
            <a:lvl1pPr>
              <a:defRPr sz="1400" b="0" i="1">
                <a:latin typeface="Microsoft YaHei" charset="-122"/>
                <a:ea typeface="Microsoft YaHei" charset="-122"/>
                <a:cs typeface="Microsoft YaHei" charset="-122"/>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kumimoji="1" lang="zh-CN" altLang="en-US" dirty="0"/>
              <a:t>点击插入信息可视化图表</a:t>
            </a:r>
            <a:r>
              <a:rPr kumimoji="1" lang="en-US" altLang="zh-CN" dirty="0"/>
              <a:t>A</a:t>
            </a:r>
            <a:endParaRPr kumimoji="1" lang="zh-CN" altLang="en-US" dirty="0"/>
          </a:p>
        </p:txBody>
      </p:sp>
      <p:grpSp>
        <p:nvGrpSpPr>
          <p:cNvPr id="18" name="组 17"/>
          <p:cNvGrpSpPr/>
          <p:nvPr userDrawn="1"/>
        </p:nvGrpSpPr>
        <p:grpSpPr>
          <a:xfrm flipH="1">
            <a:off x="780058" y="4495890"/>
            <a:ext cx="542347" cy="1166349"/>
            <a:chOff x="4137722" y="4495890"/>
            <a:chExt cx="542347" cy="1166349"/>
          </a:xfrm>
        </p:grpSpPr>
        <p:cxnSp>
          <p:nvCxnSpPr>
            <p:cNvPr id="19" name="直线连接符 18"/>
            <p:cNvCxnSpPr/>
            <p:nvPr/>
          </p:nvCxnSpPr>
          <p:spPr>
            <a:xfrm>
              <a:off x="4137722" y="4495890"/>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flipH="1">
              <a:off x="4602323" y="4495937"/>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1" name="直线连接符 20"/>
            <p:cNvCxnSpPr/>
            <p:nvPr/>
          </p:nvCxnSpPr>
          <p:spPr>
            <a:xfrm>
              <a:off x="4137722" y="507904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p:nvPr/>
          </p:nvCxnSpPr>
          <p:spPr>
            <a:xfrm flipH="1">
              <a:off x="4602323" y="507908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3" name="直线连接符 22"/>
            <p:cNvCxnSpPr/>
            <p:nvPr/>
          </p:nvCxnSpPr>
          <p:spPr>
            <a:xfrm>
              <a:off x="4137722" y="5662192"/>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flipH="1">
              <a:off x="4602323" y="5662239"/>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grpSp>
      <p:sp>
        <p:nvSpPr>
          <p:cNvPr id="27" name="图表占位符 2"/>
          <p:cNvSpPr>
            <a:spLocks noGrp="1"/>
          </p:cNvSpPr>
          <p:nvPr>
            <p:ph type="chart" sz="quarter" idx="17" hasCustomPrompt="1"/>
          </p:nvPr>
        </p:nvSpPr>
        <p:spPr>
          <a:xfrm>
            <a:off x="6350511" y="1072146"/>
            <a:ext cx="5377243" cy="3060000"/>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a:buNone/>
              <a:tabLst/>
              <a:defRPr sz="1400" b="0" i="1">
                <a:latin typeface="Microsoft YaHei" charset="-122"/>
                <a:ea typeface="Microsoft YaHei" charset="-122"/>
                <a:cs typeface="Microsoft YaHei" charset="-122"/>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kumimoji="1" lang="zh-CN" altLang="en-US" dirty="0"/>
              <a:t>点击插入信息可视化图表</a:t>
            </a:r>
            <a:r>
              <a:rPr kumimoji="1" lang="en-US" altLang="zh-CN" dirty="0"/>
              <a:t>B</a:t>
            </a:r>
            <a:endParaRPr kumimoji="1" lang="zh-CN" altLang="en-US" dirty="0"/>
          </a:p>
        </p:txBody>
      </p:sp>
      <p:sp>
        <p:nvSpPr>
          <p:cNvPr id="25" name="平行四边形 24"/>
          <p:cNvSpPr/>
          <p:nvPr userDrawn="1"/>
        </p:nvSpPr>
        <p:spPr>
          <a:xfrm flipV="1">
            <a:off x="5449889" y="1007391"/>
            <a:ext cx="601661" cy="85447"/>
          </a:xfrm>
          <a:prstGeom prst="parallelogram">
            <a:avLst>
              <a:gd name="adj" fmla="val 77374"/>
            </a:avLst>
          </a:prstGeom>
          <a:solidFill>
            <a:srgbClr val="385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855EA"/>
              </a:solidFill>
            </a:endParaRPr>
          </a:p>
        </p:txBody>
      </p:sp>
      <p:sp>
        <p:nvSpPr>
          <p:cNvPr id="26" name="平行四边形 25"/>
          <p:cNvSpPr/>
          <p:nvPr userDrawn="1"/>
        </p:nvSpPr>
        <p:spPr>
          <a:xfrm flipV="1">
            <a:off x="6347717" y="1007392"/>
            <a:ext cx="4743451" cy="86400"/>
          </a:xfrm>
          <a:prstGeom prst="parallelogram">
            <a:avLst>
              <a:gd name="adj" fmla="val 77374"/>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855EA"/>
              </a:solidFill>
            </a:endParaRPr>
          </a:p>
        </p:txBody>
      </p:sp>
      <p:sp>
        <p:nvSpPr>
          <p:cNvPr id="28" name="平行四边形 27"/>
          <p:cNvSpPr/>
          <p:nvPr userDrawn="1"/>
        </p:nvSpPr>
        <p:spPr>
          <a:xfrm flipV="1">
            <a:off x="11126093" y="1007391"/>
            <a:ext cx="601661" cy="85447"/>
          </a:xfrm>
          <a:prstGeom prst="parallelogram">
            <a:avLst>
              <a:gd name="adj" fmla="val 77374"/>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855EA"/>
              </a:solidFill>
            </a:endParaRPr>
          </a:p>
        </p:txBody>
      </p:sp>
      <p:sp>
        <p:nvSpPr>
          <p:cNvPr id="30" name="矩形 29"/>
          <p:cNvSpPr/>
          <p:nvPr userDrawn="1"/>
        </p:nvSpPr>
        <p:spPr>
          <a:xfrm>
            <a:off x="6347717" y="1007392"/>
            <a:ext cx="86400" cy="86400"/>
          </a:xfrm>
          <a:prstGeom prst="rect">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平行四边形 31"/>
          <p:cNvSpPr/>
          <p:nvPr userDrawn="1"/>
        </p:nvSpPr>
        <p:spPr>
          <a:xfrm flipV="1">
            <a:off x="665163" y="1007392"/>
            <a:ext cx="4743451" cy="86400"/>
          </a:xfrm>
          <a:prstGeom prst="parallelogram">
            <a:avLst>
              <a:gd name="adj" fmla="val 77374"/>
            </a:avLst>
          </a:prstGeom>
          <a:solidFill>
            <a:srgbClr val="385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855EA"/>
              </a:solidFill>
            </a:endParaRPr>
          </a:p>
        </p:txBody>
      </p:sp>
      <p:sp>
        <p:nvSpPr>
          <p:cNvPr id="33" name="矩形 32"/>
          <p:cNvSpPr/>
          <p:nvPr userDrawn="1"/>
        </p:nvSpPr>
        <p:spPr>
          <a:xfrm>
            <a:off x="665163" y="1007392"/>
            <a:ext cx="86400" cy="86400"/>
          </a:xfrm>
          <a:prstGeom prst="rect">
            <a:avLst/>
          </a:prstGeom>
          <a:solidFill>
            <a:srgbClr val="385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5" name="文本占位符 2"/>
          <p:cNvSpPr>
            <a:spLocks noGrp="1"/>
          </p:cNvSpPr>
          <p:nvPr>
            <p:ph type="body" sz="quarter" idx="20" hasCustomPrompt="1"/>
          </p:nvPr>
        </p:nvSpPr>
        <p:spPr>
          <a:xfrm>
            <a:off x="679677" y="4604367"/>
            <a:ext cx="11048077"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简介一：单击此处编辑段落文本显示内容</a:t>
            </a:r>
          </a:p>
        </p:txBody>
      </p:sp>
      <p:sp>
        <p:nvSpPr>
          <p:cNvPr id="36" name="文本占位符 2"/>
          <p:cNvSpPr>
            <a:spLocks noGrp="1"/>
          </p:cNvSpPr>
          <p:nvPr>
            <p:ph type="body" sz="quarter" idx="21" hasCustomPrompt="1"/>
          </p:nvPr>
        </p:nvSpPr>
        <p:spPr>
          <a:xfrm>
            <a:off x="679677" y="5172076"/>
            <a:ext cx="11048077"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简介二：单击此处编辑段落文本显示内容</a:t>
            </a:r>
          </a:p>
        </p:txBody>
      </p:sp>
      <p:sp>
        <p:nvSpPr>
          <p:cNvPr id="37" name="文本占位符 2"/>
          <p:cNvSpPr>
            <a:spLocks noGrp="1"/>
          </p:cNvSpPr>
          <p:nvPr>
            <p:ph type="body" sz="quarter" idx="22" hasCustomPrompt="1"/>
          </p:nvPr>
        </p:nvSpPr>
        <p:spPr>
          <a:xfrm>
            <a:off x="679677" y="5753182"/>
            <a:ext cx="11048077"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简介三：单击此处编辑段落文本显示内容</a:t>
            </a:r>
          </a:p>
        </p:txBody>
      </p:sp>
    </p:spTree>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2.【对比】内容比较">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grpSp>
        <p:nvGrpSpPr>
          <p:cNvPr id="18" name="组 17"/>
          <p:cNvGrpSpPr/>
          <p:nvPr userDrawn="1"/>
        </p:nvGrpSpPr>
        <p:grpSpPr>
          <a:xfrm flipH="1">
            <a:off x="780058" y="4495890"/>
            <a:ext cx="542347" cy="1166349"/>
            <a:chOff x="4137722" y="4495890"/>
            <a:chExt cx="542347" cy="1166349"/>
          </a:xfrm>
        </p:grpSpPr>
        <p:cxnSp>
          <p:nvCxnSpPr>
            <p:cNvPr id="19" name="直线连接符 18"/>
            <p:cNvCxnSpPr/>
            <p:nvPr/>
          </p:nvCxnSpPr>
          <p:spPr>
            <a:xfrm>
              <a:off x="4137722" y="4495890"/>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flipH="1">
              <a:off x="4602323" y="4495937"/>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1" name="直线连接符 20"/>
            <p:cNvCxnSpPr/>
            <p:nvPr/>
          </p:nvCxnSpPr>
          <p:spPr>
            <a:xfrm>
              <a:off x="4137722" y="507904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p:nvPr/>
          </p:nvCxnSpPr>
          <p:spPr>
            <a:xfrm flipH="1">
              <a:off x="4602323" y="507908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3" name="直线连接符 22"/>
            <p:cNvCxnSpPr/>
            <p:nvPr/>
          </p:nvCxnSpPr>
          <p:spPr>
            <a:xfrm>
              <a:off x="4137722" y="5662192"/>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flipH="1">
              <a:off x="4602323" y="5662239"/>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grpSp>
      <p:sp>
        <p:nvSpPr>
          <p:cNvPr id="4" name="内容占位符 3"/>
          <p:cNvSpPr>
            <a:spLocks noGrp="1"/>
          </p:cNvSpPr>
          <p:nvPr>
            <p:ph sz="quarter" idx="18" hasCustomPrompt="1"/>
          </p:nvPr>
        </p:nvSpPr>
        <p:spPr>
          <a:xfrm>
            <a:off x="665163" y="1071446"/>
            <a:ext cx="5386387" cy="3060700"/>
          </a:xfrm>
          <a:prstGeom prst="rect">
            <a:avLst/>
          </a:prstGeom>
        </p:spPr>
        <p:txBody>
          <a:bodyPr/>
          <a:lstStyle>
            <a:lvl1pPr marL="0" indent="0">
              <a:buFontTx/>
              <a:buNone/>
              <a:defRPr sz="1600" i="1">
                <a:latin typeface="Microsoft YaHei" charset="-122"/>
                <a:ea typeface="Microsoft YaHei" charset="-122"/>
                <a:cs typeface="Microsoft YaHei" charset="-122"/>
              </a:defRPr>
            </a:lvl1pPr>
            <a:lvl2pPr marL="457200" indent="0">
              <a:buFontTx/>
              <a:buNone/>
              <a:defRPr sz="1400" i="1">
                <a:latin typeface="Microsoft YaHei" charset="-122"/>
                <a:ea typeface="Microsoft YaHei" charset="-122"/>
                <a:cs typeface="Microsoft YaHei" charset="-122"/>
              </a:defRPr>
            </a:lvl2pPr>
            <a:lvl3pPr marL="914400" indent="0">
              <a:buFontTx/>
              <a:buNone/>
              <a:defRPr sz="1400" i="1">
                <a:latin typeface="Microsoft YaHei" charset="-122"/>
                <a:ea typeface="Microsoft YaHei" charset="-122"/>
                <a:cs typeface="Microsoft YaHei" charset="-122"/>
              </a:defRPr>
            </a:lvl3pPr>
            <a:lvl4pPr marL="1371600" indent="0">
              <a:buFontTx/>
              <a:buNone/>
              <a:defRPr sz="1000" i="1">
                <a:latin typeface="Microsoft YaHei" charset="-122"/>
                <a:ea typeface="Microsoft YaHei" charset="-122"/>
                <a:cs typeface="Microsoft YaHei" charset="-122"/>
              </a:defRPr>
            </a:lvl4pPr>
            <a:lvl5pPr marL="1828800" indent="0">
              <a:buFontTx/>
              <a:buNone/>
              <a:defRPr sz="1000" i="1">
                <a:latin typeface="Microsoft YaHei" charset="-122"/>
                <a:ea typeface="Microsoft YaHei" charset="-122"/>
                <a:cs typeface="Microsoft YaHei" charset="-122"/>
              </a:defRPr>
            </a:lvl5pPr>
          </a:lstStyle>
          <a:p>
            <a:pPr lvl="0"/>
            <a:r>
              <a:rPr kumimoji="1" lang="zh-CN" altLang="en-US" dirty="0"/>
              <a:t>单击此处编辑母版文本样式</a:t>
            </a:r>
            <a:r>
              <a:rPr kumimoji="1" lang="en-US" altLang="zh-CN" dirty="0"/>
              <a:t>1</a:t>
            </a:r>
            <a:endParaRPr kumimoji="1" lang="zh-CN" altLang="en-US" dirty="0"/>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25" name="内容占位符 3"/>
          <p:cNvSpPr>
            <a:spLocks noGrp="1"/>
          </p:cNvSpPr>
          <p:nvPr>
            <p:ph sz="quarter" idx="19" hasCustomPrompt="1"/>
          </p:nvPr>
        </p:nvSpPr>
        <p:spPr>
          <a:xfrm>
            <a:off x="6350511" y="1071446"/>
            <a:ext cx="5386387" cy="3060700"/>
          </a:xfrm>
          <a:prstGeom prst="rect">
            <a:avLst/>
          </a:prstGeom>
        </p:spPr>
        <p:txBody>
          <a:bodyPr/>
          <a:lstStyle>
            <a:lvl1pPr marL="0" indent="0">
              <a:buFontTx/>
              <a:buNone/>
              <a:defRPr sz="1600" i="1">
                <a:latin typeface="Microsoft YaHei" charset="-122"/>
                <a:ea typeface="Microsoft YaHei" charset="-122"/>
                <a:cs typeface="Microsoft YaHei" charset="-122"/>
              </a:defRPr>
            </a:lvl1pPr>
            <a:lvl2pPr marL="457200" indent="0">
              <a:buFontTx/>
              <a:buNone/>
              <a:defRPr sz="1400" i="1">
                <a:latin typeface="Microsoft YaHei" charset="-122"/>
                <a:ea typeface="Microsoft YaHei" charset="-122"/>
                <a:cs typeface="Microsoft YaHei" charset="-122"/>
              </a:defRPr>
            </a:lvl2pPr>
            <a:lvl3pPr marL="914400" indent="0">
              <a:buFontTx/>
              <a:buNone/>
              <a:defRPr sz="1400" i="1">
                <a:latin typeface="Microsoft YaHei" charset="-122"/>
                <a:ea typeface="Microsoft YaHei" charset="-122"/>
                <a:cs typeface="Microsoft YaHei" charset="-122"/>
              </a:defRPr>
            </a:lvl3pPr>
            <a:lvl4pPr marL="1371600" indent="0">
              <a:buFontTx/>
              <a:buNone/>
              <a:defRPr sz="1000" i="1">
                <a:latin typeface="Microsoft YaHei" charset="-122"/>
                <a:ea typeface="Microsoft YaHei" charset="-122"/>
                <a:cs typeface="Microsoft YaHei" charset="-122"/>
              </a:defRPr>
            </a:lvl4pPr>
            <a:lvl5pPr marL="1828800" indent="0">
              <a:buFontTx/>
              <a:buNone/>
              <a:defRPr sz="1000" i="1">
                <a:latin typeface="Microsoft YaHei" charset="-122"/>
                <a:ea typeface="Microsoft YaHei" charset="-122"/>
                <a:cs typeface="Microsoft YaHei" charset="-122"/>
              </a:defRPr>
            </a:lvl5pPr>
          </a:lstStyle>
          <a:p>
            <a:pPr lvl="0"/>
            <a:r>
              <a:rPr kumimoji="1" lang="zh-CN" altLang="en-US" dirty="0"/>
              <a:t>单击此处编辑母版文本样式</a:t>
            </a:r>
            <a:r>
              <a:rPr kumimoji="1" lang="en-US" altLang="zh-CN" dirty="0"/>
              <a:t>2</a:t>
            </a:r>
            <a:endParaRPr kumimoji="1" lang="zh-CN" altLang="en-US" dirty="0"/>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26" name="平行四边形 25"/>
          <p:cNvSpPr/>
          <p:nvPr userDrawn="1"/>
        </p:nvSpPr>
        <p:spPr>
          <a:xfrm flipV="1">
            <a:off x="5449889" y="1007391"/>
            <a:ext cx="601661" cy="85447"/>
          </a:xfrm>
          <a:prstGeom prst="parallelogram">
            <a:avLst>
              <a:gd name="adj" fmla="val 77374"/>
            </a:avLst>
          </a:prstGeom>
          <a:solidFill>
            <a:srgbClr val="385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855EA"/>
              </a:solidFill>
            </a:endParaRPr>
          </a:p>
        </p:txBody>
      </p:sp>
      <p:sp>
        <p:nvSpPr>
          <p:cNvPr id="28" name="平行四边形 27"/>
          <p:cNvSpPr/>
          <p:nvPr userDrawn="1"/>
        </p:nvSpPr>
        <p:spPr>
          <a:xfrm flipV="1">
            <a:off x="6347717" y="1007392"/>
            <a:ext cx="4743451" cy="86400"/>
          </a:xfrm>
          <a:prstGeom prst="parallelogram">
            <a:avLst>
              <a:gd name="adj" fmla="val 77374"/>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855EA"/>
              </a:solidFill>
            </a:endParaRPr>
          </a:p>
        </p:txBody>
      </p:sp>
      <p:sp>
        <p:nvSpPr>
          <p:cNvPr id="30" name="平行四边形 29"/>
          <p:cNvSpPr/>
          <p:nvPr userDrawn="1"/>
        </p:nvSpPr>
        <p:spPr>
          <a:xfrm flipV="1">
            <a:off x="11126093" y="1007391"/>
            <a:ext cx="601661" cy="85447"/>
          </a:xfrm>
          <a:prstGeom prst="parallelogram">
            <a:avLst>
              <a:gd name="adj" fmla="val 77374"/>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855EA"/>
              </a:solidFill>
            </a:endParaRPr>
          </a:p>
        </p:txBody>
      </p:sp>
      <p:sp>
        <p:nvSpPr>
          <p:cNvPr id="32" name="矩形 31"/>
          <p:cNvSpPr/>
          <p:nvPr userDrawn="1"/>
        </p:nvSpPr>
        <p:spPr>
          <a:xfrm>
            <a:off x="6347717" y="1007392"/>
            <a:ext cx="86400" cy="86400"/>
          </a:xfrm>
          <a:prstGeom prst="rect">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平行四边形 32"/>
          <p:cNvSpPr/>
          <p:nvPr userDrawn="1"/>
        </p:nvSpPr>
        <p:spPr>
          <a:xfrm flipV="1">
            <a:off x="665163" y="1007392"/>
            <a:ext cx="4743451" cy="86400"/>
          </a:xfrm>
          <a:prstGeom prst="parallelogram">
            <a:avLst>
              <a:gd name="adj" fmla="val 77374"/>
            </a:avLst>
          </a:prstGeom>
          <a:solidFill>
            <a:srgbClr val="385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855EA"/>
              </a:solidFill>
            </a:endParaRPr>
          </a:p>
        </p:txBody>
      </p:sp>
      <p:sp>
        <p:nvSpPr>
          <p:cNvPr id="34" name="矩形 33"/>
          <p:cNvSpPr/>
          <p:nvPr userDrawn="1"/>
        </p:nvSpPr>
        <p:spPr>
          <a:xfrm>
            <a:off x="665163" y="1007392"/>
            <a:ext cx="86400" cy="86400"/>
          </a:xfrm>
          <a:prstGeom prst="rect">
            <a:avLst/>
          </a:prstGeom>
          <a:solidFill>
            <a:srgbClr val="385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6" name="文本占位符 2"/>
          <p:cNvSpPr>
            <a:spLocks noGrp="1"/>
          </p:cNvSpPr>
          <p:nvPr>
            <p:ph type="body" sz="quarter" idx="20" hasCustomPrompt="1"/>
          </p:nvPr>
        </p:nvSpPr>
        <p:spPr>
          <a:xfrm>
            <a:off x="679677" y="4604367"/>
            <a:ext cx="11057221"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简介一：单击此处编辑段落文本显示内容</a:t>
            </a:r>
          </a:p>
        </p:txBody>
      </p:sp>
      <p:sp>
        <p:nvSpPr>
          <p:cNvPr id="37" name="文本占位符 2"/>
          <p:cNvSpPr>
            <a:spLocks noGrp="1"/>
          </p:cNvSpPr>
          <p:nvPr>
            <p:ph type="body" sz="quarter" idx="21" hasCustomPrompt="1"/>
          </p:nvPr>
        </p:nvSpPr>
        <p:spPr>
          <a:xfrm>
            <a:off x="679677" y="5172076"/>
            <a:ext cx="11057221"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简介二：单击此处编辑段落文本显示内容</a:t>
            </a:r>
          </a:p>
        </p:txBody>
      </p:sp>
      <p:sp>
        <p:nvSpPr>
          <p:cNvPr id="39" name="文本占位符 2"/>
          <p:cNvSpPr>
            <a:spLocks noGrp="1"/>
          </p:cNvSpPr>
          <p:nvPr>
            <p:ph type="body" sz="quarter" idx="22" hasCustomPrompt="1"/>
          </p:nvPr>
        </p:nvSpPr>
        <p:spPr>
          <a:xfrm>
            <a:off x="679677" y="5753182"/>
            <a:ext cx="11057221" cy="414338"/>
          </a:xfrm>
          <a:prstGeom prst="rect">
            <a:avLst/>
          </a:prstGeom>
        </p:spPr>
        <p:txBody>
          <a:bodyPr/>
          <a:lstStyle>
            <a:lvl1pPr marL="0" indent="0">
              <a:buNone/>
              <a:defRPr sz="1600" i="1">
                <a:latin typeface="Microsoft YaHei" charset="-122"/>
                <a:ea typeface="Microsoft YaHei" charset="-122"/>
                <a:cs typeface="Microsoft YaHei" charset="-122"/>
              </a:defRPr>
            </a:lvl1pPr>
          </a:lstStyle>
          <a:p>
            <a:pPr lvl="0"/>
            <a:r>
              <a:rPr kumimoji="1" lang="zh-CN" altLang="en-US" dirty="0"/>
              <a:t>简介三：单击此处编辑段落文本显示内容</a:t>
            </a:r>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3.【图表内容】柱状图横">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cxnSp>
        <p:nvCxnSpPr>
          <p:cNvPr id="32" name="直线连接符 31"/>
          <p:cNvCxnSpPr/>
          <p:nvPr/>
        </p:nvCxnSpPr>
        <p:spPr>
          <a:xfrm>
            <a:off x="11282949" y="211798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33" name="直线连接符 32"/>
          <p:cNvCxnSpPr/>
          <p:nvPr/>
        </p:nvCxnSpPr>
        <p:spPr>
          <a:xfrm flipH="1">
            <a:off x="11747550" y="211802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35" name="直线连接符 34"/>
          <p:cNvCxnSpPr/>
          <p:nvPr/>
        </p:nvCxnSpPr>
        <p:spPr>
          <a:xfrm>
            <a:off x="11282949" y="2701132"/>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36" name="直线连接符 35"/>
          <p:cNvCxnSpPr/>
          <p:nvPr/>
        </p:nvCxnSpPr>
        <p:spPr>
          <a:xfrm flipH="1">
            <a:off x="11747550" y="2701179"/>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39" name="直线连接符 38"/>
          <p:cNvCxnSpPr/>
          <p:nvPr/>
        </p:nvCxnSpPr>
        <p:spPr>
          <a:xfrm>
            <a:off x="11282949" y="3284283"/>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40" name="直线连接符 39"/>
          <p:cNvCxnSpPr/>
          <p:nvPr/>
        </p:nvCxnSpPr>
        <p:spPr>
          <a:xfrm flipH="1">
            <a:off x="11747550" y="3284330"/>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18" name="标题 11"/>
          <p:cNvSpPr>
            <a:spLocks noGrp="1"/>
          </p:cNvSpPr>
          <p:nvPr userDrawn="1">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19" name="文本占位符 2"/>
          <p:cNvSpPr>
            <a:spLocks noGrp="1"/>
          </p:cNvSpPr>
          <p:nvPr userDrawn="1">
            <p:ph type="body" sz="quarter" idx="20" hasCustomPrompt="1"/>
          </p:nvPr>
        </p:nvSpPr>
        <p:spPr>
          <a:xfrm>
            <a:off x="7145638" y="2228736"/>
            <a:ext cx="4761340" cy="414338"/>
          </a:xfrm>
          <a:prstGeom prst="rect">
            <a:avLst/>
          </a:prstGeom>
        </p:spPr>
        <p:txBody>
          <a:bodyPr/>
          <a:lstStyle>
            <a:lvl1pPr marL="0" indent="0" algn="r">
              <a:buNone/>
              <a:defRPr sz="1600" i="1">
                <a:latin typeface="Microsoft YaHei" charset="-122"/>
                <a:ea typeface="Microsoft YaHei" charset="-122"/>
                <a:cs typeface="Microsoft YaHei" charset="-122"/>
              </a:defRPr>
            </a:lvl1pPr>
          </a:lstStyle>
          <a:p>
            <a:pPr lvl="0"/>
            <a:r>
              <a:rPr kumimoji="1" lang="zh-CN" altLang="en-US" dirty="0"/>
              <a:t>简介一：单击此处编辑段落文本显示内容</a:t>
            </a:r>
          </a:p>
        </p:txBody>
      </p:sp>
      <p:sp>
        <p:nvSpPr>
          <p:cNvPr id="20" name="文本占位符 2"/>
          <p:cNvSpPr>
            <a:spLocks noGrp="1"/>
          </p:cNvSpPr>
          <p:nvPr userDrawn="1">
            <p:ph type="body" sz="quarter" idx="21" hasCustomPrompt="1"/>
          </p:nvPr>
        </p:nvSpPr>
        <p:spPr>
          <a:xfrm>
            <a:off x="7145638" y="2796445"/>
            <a:ext cx="4761340" cy="414338"/>
          </a:xfrm>
          <a:prstGeom prst="rect">
            <a:avLst/>
          </a:prstGeom>
        </p:spPr>
        <p:txBody>
          <a:bodyPr/>
          <a:lstStyle>
            <a:lvl1pPr marL="0" indent="0" algn="r">
              <a:buNone/>
              <a:defRPr sz="1600" i="1">
                <a:latin typeface="Microsoft YaHei" charset="-122"/>
                <a:ea typeface="Microsoft YaHei" charset="-122"/>
                <a:cs typeface="Microsoft YaHei" charset="-122"/>
              </a:defRPr>
            </a:lvl1pPr>
          </a:lstStyle>
          <a:p>
            <a:pPr lvl="0"/>
            <a:r>
              <a:rPr kumimoji="1" lang="zh-CN" altLang="en-US" dirty="0"/>
              <a:t>简介二：单击此处编辑段落文本显示内容</a:t>
            </a:r>
          </a:p>
        </p:txBody>
      </p:sp>
      <p:sp>
        <p:nvSpPr>
          <p:cNvPr id="21" name="文本占位符 2"/>
          <p:cNvSpPr>
            <a:spLocks noGrp="1"/>
          </p:cNvSpPr>
          <p:nvPr userDrawn="1">
            <p:ph type="body" sz="quarter" idx="22" hasCustomPrompt="1"/>
          </p:nvPr>
        </p:nvSpPr>
        <p:spPr>
          <a:xfrm>
            <a:off x="7145638" y="3377551"/>
            <a:ext cx="4761340" cy="414338"/>
          </a:xfrm>
          <a:prstGeom prst="rect">
            <a:avLst/>
          </a:prstGeom>
        </p:spPr>
        <p:txBody>
          <a:bodyPr/>
          <a:lstStyle>
            <a:lvl1pPr marL="0" indent="0" algn="r">
              <a:buNone/>
              <a:defRPr sz="1600" i="1">
                <a:latin typeface="Microsoft YaHei" charset="-122"/>
                <a:ea typeface="Microsoft YaHei" charset="-122"/>
                <a:cs typeface="Microsoft YaHei" charset="-122"/>
              </a:defRPr>
            </a:lvl1pPr>
          </a:lstStyle>
          <a:p>
            <a:pPr lvl="0"/>
            <a:r>
              <a:rPr kumimoji="1" lang="zh-CN" altLang="en-US" dirty="0"/>
              <a:t>简介三：单击此处编辑段落文本显示内容</a:t>
            </a:r>
          </a:p>
        </p:txBody>
      </p:sp>
      <p:sp>
        <p:nvSpPr>
          <p:cNvPr id="17" name="图表占位符 2"/>
          <p:cNvSpPr>
            <a:spLocks noGrp="1"/>
          </p:cNvSpPr>
          <p:nvPr>
            <p:ph type="chart" sz="quarter" idx="16" hasCustomPrompt="1"/>
          </p:nvPr>
        </p:nvSpPr>
        <p:spPr>
          <a:xfrm>
            <a:off x="665755" y="1072145"/>
            <a:ext cx="6479883" cy="3681619"/>
          </a:xfrm>
          <a:prstGeom prst="rect">
            <a:avLst/>
          </a:prstGeom>
        </p:spPr>
        <p:txBody>
          <a:bodyPr/>
          <a:lstStyle>
            <a:lvl1pPr>
              <a:defRPr sz="1400" b="0" i="1">
                <a:latin typeface="Microsoft YaHei" charset="-122"/>
                <a:ea typeface="Microsoft YaHei" charset="-122"/>
                <a:cs typeface="Microsoft YaHei" charset="-122"/>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kumimoji="1" lang="zh-CN" altLang="en-US" dirty="0"/>
              <a:t>点击插入信息可视化图表</a:t>
            </a:r>
            <a:r>
              <a:rPr kumimoji="1" lang="en-US" altLang="zh-CN" dirty="0"/>
              <a:t>A</a:t>
            </a:r>
            <a:endParaRPr kumimoji="1" lang="zh-CN" altLang="en-US" dirty="0"/>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4.【文字内容】纯文关键">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23" name="矩形 22"/>
          <p:cNvSpPr/>
          <p:nvPr userDrawn="1"/>
        </p:nvSpPr>
        <p:spPr>
          <a:xfrm rot="2700000">
            <a:off x="1320492" y="1281166"/>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4" name="直线连接符 23"/>
          <p:cNvCxnSpPr/>
          <p:nvPr userDrawn="1"/>
        </p:nvCxnSpPr>
        <p:spPr>
          <a:xfrm>
            <a:off x="712920" y="1305587"/>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userDrawn="1"/>
        </p:nvCxnSpPr>
        <p:spPr>
          <a:xfrm flipH="1">
            <a:off x="1177521" y="130563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rot="2700000">
            <a:off x="1320492" y="2957461"/>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2" name="直线连接符 41"/>
          <p:cNvCxnSpPr/>
          <p:nvPr userDrawn="1"/>
        </p:nvCxnSpPr>
        <p:spPr>
          <a:xfrm>
            <a:off x="712920" y="2981882"/>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43" name="直线连接符 42"/>
          <p:cNvCxnSpPr/>
          <p:nvPr userDrawn="1"/>
        </p:nvCxnSpPr>
        <p:spPr>
          <a:xfrm flipH="1">
            <a:off x="1177521" y="2981929"/>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7" name="矩形 46"/>
          <p:cNvSpPr/>
          <p:nvPr userDrawn="1"/>
        </p:nvSpPr>
        <p:spPr>
          <a:xfrm rot="2700000">
            <a:off x="1320492" y="5212964"/>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8" name="直线连接符 47"/>
          <p:cNvCxnSpPr/>
          <p:nvPr userDrawn="1"/>
        </p:nvCxnSpPr>
        <p:spPr>
          <a:xfrm>
            <a:off x="712920" y="5237385"/>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49" name="直线连接符 48"/>
          <p:cNvCxnSpPr/>
          <p:nvPr userDrawn="1"/>
        </p:nvCxnSpPr>
        <p:spPr>
          <a:xfrm flipH="1">
            <a:off x="1177521" y="5237432"/>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grpSp>
        <p:nvGrpSpPr>
          <p:cNvPr id="51" name="组 50"/>
          <p:cNvGrpSpPr/>
          <p:nvPr userDrawn="1"/>
        </p:nvGrpSpPr>
        <p:grpSpPr>
          <a:xfrm>
            <a:off x="712920" y="4057704"/>
            <a:ext cx="656415" cy="48843"/>
            <a:chOff x="3743346" y="4862306"/>
            <a:chExt cx="656415" cy="48843"/>
          </a:xfrm>
        </p:grpSpPr>
        <p:sp>
          <p:nvSpPr>
            <p:cNvPr id="52" name="矩形 51"/>
            <p:cNvSpPr/>
            <p:nvPr/>
          </p:nvSpPr>
          <p:spPr>
            <a:xfrm rot="2700000">
              <a:off x="4350918" y="4862306"/>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53" name="直线连接符 52"/>
            <p:cNvCxnSpPr/>
            <p:nvPr/>
          </p:nvCxnSpPr>
          <p:spPr>
            <a:xfrm>
              <a:off x="3743346" y="4886727"/>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54" name="直线连接符 53"/>
            <p:cNvCxnSpPr/>
            <p:nvPr/>
          </p:nvCxnSpPr>
          <p:spPr>
            <a:xfrm flipH="1">
              <a:off x="4207947" y="488677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grpSp>
      <p:sp>
        <p:nvSpPr>
          <p:cNvPr id="28"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0" name="文本占位符 2"/>
          <p:cNvSpPr>
            <a:spLocks noGrp="1"/>
          </p:cNvSpPr>
          <p:nvPr>
            <p:ph type="body" sz="quarter" idx="19" hasCustomPrompt="1"/>
          </p:nvPr>
        </p:nvSpPr>
        <p:spPr>
          <a:xfrm>
            <a:off x="1369702" y="669664"/>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2" name="文本占位符 6"/>
          <p:cNvSpPr>
            <a:spLocks noGrp="1"/>
          </p:cNvSpPr>
          <p:nvPr>
            <p:ph type="body" sz="quarter" idx="20" hasCustomPrompt="1"/>
          </p:nvPr>
        </p:nvSpPr>
        <p:spPr>
          <a:xfrm>
            <a:off x="1369702" y="1126009"/>
            <a:ext cx="8873145" cy="1020583"/>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35" name="文本占位符 2"/>
          <p:cNvSpPr>
            <a:spLocks noGrp="1"/>
          </p:cNvSpPr>
          <p:nvPr>
            <p:ph type="body" sz="quarter" idx="21" hasCustomPrompt="1"/>
          </p:nvPr>
        </p:nvSpPr>
        <p:spPr>
          <a:xfrm>
            <a:off x="1369702" y="2334980"/>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6" name="文本占位符 6"/>
          <p:cNvSpPr>
            <a:spLocks noGrp="1"/>
          </p:cNvSpPr>
          <p:nvPr>
            <p:ph type="body" sz="quarter" idx="22" hasCustomPrompt="1"/>
          </p:nvPr>
        </p:nvSpPr>
        <p:spPr>
          <a:xfrm>
            <a:off x="1369702" y="2791326"/>
            <a:ext cx="8873145" cy="441452"/>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37" name="文本占位符 2"/>
          <p:cNvSpPr>
            <a:spLocks noGrp="1"/>
          </p:cNvSpPr>
          <p:nvPr>
            <p:ph type="body" sz="quarter" idx="23" hasCustomPrompt="1"/>
          </p:nvPr>
        </p:nvSpPr>
        <p:spPr>
          <a:xfrm>
            <a:off x="1369702" y="3431640"/>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9" name="文本占位符 6"/>
          <p:cNvSpPr>
            <a:spLocks noGrp="1"/>
          </p:cNvSpPr>
          <p:nvPr>
            <p:ph type="body" sz="quarter" idx="24" hasCustomPrompt="1"/>
          </p:nvPr>
        </p:nvSpPr>
        <p:spPr>
          <a:xfrm>
            <a:off x="1369702" y="3887986"/>
            <a:ext cx="8873145" cy="441452"/>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40" name="文本占位符 2"/>
          <p:cNvSpPr>
            <a:spLocks noGrp="1"/>
          </p:cNvSpPr>
          <p:nvPr>
            <p:ph type="body" sz="quarter" idx="25" hasCustomPrompt="1"/>
          </p:nvPr>
        </p:nvSpPr>
        <p:spPr>
          <a:xfrm>
            <a:off x="1369702" y="4601580"/>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56" name="文本占位符 6"/>
          <p:cNvSpPr>
            <a:spLocks noGrp="1"/>
          </p:cNvSpPr>
          <p:nvPr>
            <p:ph type="body" sz="quarter" idx="26" hasCustomPrompt="1"/>
          </p:nvPr>
        </p:nvSpPr>
        <p:spPr>
          <a:xfrm>
            <a:off x="1369702" y="5057926"/>
            <a:ext cx="8873145" cy="441452"/>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4.【文字内容】双排大段">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33" name="矩形 32"/>
          <p:cNvSpPr/>
          <p:nvPr userDrawn="1"/>
        </p:nvSpPr>
        <p:spPr>
          <a:xfrm rot="2700000">
            <a:off x="6990569" y="4493465"/>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4" name="直线连接符 33"/>
          <p:cNvCxnSpPr/>
          <p:nvPr userDrawn="1"/>
        </p:nvCxnSpPr>
        <p:spPr>
          <a:xfrm>
            <a:off x="6382997" y="4517886"/>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35" name="直线连接符 34"/>
          <p:cNvCxnSpPr/>
          <p:nvPr userDrawn="1"/>
        </p:nvCxnSpPr>
        <p:spPr>
          <a:xfrm flipH="1">
            <a:off x="6847598" y="4517933"/>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39" name="矩形 38"/>
          <p:cNvSpPr/>
          <p:nvPr userDrawn="1"/>
        </p:nvSpPr>
        <p:spPr>
          <a:xfrm rot="2700000">
            <a:off x="1683888" y="4493465"/>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0" name="直线连接符 39"/>
          <p:cNvCxnSpPr/>
          <p:nvPr userDrawn="1"/>
        </p:nvCxnSpPr>
        <p:spPr>
          <a:xfrm>
            <a:off x="1076316" y="4517886"/>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userDrawn="1"/>
        </p:nvCxnSpPr>
        <p:spPr>
          <a:xfrm flipH="1">
            <a:off x="1540917" y="4517933"/>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17"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 name="文本占位符 2"/>
          <p:cNvSpPr>
            <a:spLocks noGrp="1"/>
          </p:cNvSpPr>
          <p:nvPr>
            <p:ph type="body" sz="quarter" idx="16" hasCustomPrompt="1"/>
          </p:nvPr>
        </p:nvSpPr>
        <p:spPr>
          <a:xfrm>
            <a:off x="1190024" y="3797142"/>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7" name="文本占位符 6"/>
          <p:cNvSpPr>
            <a:spLocks noGrp="1"/>
          </p:cNvSpPr>
          <p:nvPr>
            <p:ph type="body" sz="quarter" idx="18" hasCustomPrompt="1"/>
          </p:nvPr>
        </p:nvSpPr>
        <p:spPr>
          <a:xfrm>
            <a:off x="1705136" y="4334229"/>
            <a:ext cx="4086065" cy="1755775"/>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18" name="文本占位符 2"/>
          <p:cNvSpPr>
            <a:spLocks noGrp="1"/>
          </p:cNvSpPr>
          <p:nvPr>
            <p:ph type="body" sz="quarter" idx="19" hasCustomPrompt="1"/>
          </p:nvPr>
        </p:nvSpPr>
        <p:spPr>
          <a:xfrm>
            <a:off x="6465341" y="3797142"/>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19" name="文本占位符 6"/>
          <p:cNvSpPr>
            <a:spLocks noGrp="1"/>
          </p:cNvSpPr>
          <p:nvPr>
            <p:ph type="body" sz="quarter" idx="20" hasCustomPrompt="1"/>
          </p:nvPr>
        </p:nvSpPr>
        <p:spPr>
          <a:xfrm>
            <a:off x="6980453" y="4334229"/>
            <a:ext cx="4086065" cy="1755775"/>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Tree>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4.【文字内容】四排大段">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33" name="矩形 32"/>
          <p:cNvSpPr/>
          <p:nvPr userDrawn="1"/>
        </p:nvSpPr>
        <p:spPr>
          <a:xfrm rot="2700000">
            <a:off x="6990569" y="4493465"/>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4" name="直线连接符 33"/>
          <p:cNvCxnSpPr/>
          <p:nvPr userDrawn="1"/>
        </p:nvCxnSpPr>
        <p:spPr>
          <a:xfrm>
            <a:off x="6382997" y="4517886"/>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35" name="直线连接符 34"/>
          <p:cNvCxnSpPr/>
          <p:nvPr userDrawn="1"/>
        </p:nvCxnSpPr>
        <p:spPr>
          <a:xfrm flipH="1">
            <a:off x="6847598" y="4517933"/>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39" name="矩形 38"/>
          <p:cNvSpPr/>
          <p:nvPr userDrawn="1"/>
        </p:nvSpPr>
        <p:spPr>
          <a:xfrm rot="2700000">
            <a:off x="1683888" y="4493465"/>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0" name="直线连接符 39"/>
          <p:cNvCxnSpPr/>
          <p:nvPr userDrawn="1"/>
        </p:nvCxnSpPr>
        <p:spPr>
          <a:xfrm>
            <a:off x="1076316" y="4517886"/>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userDrawn="1"/>
        </p:nvCxnSpPr>
        <p:spPr>
          <a:xfrm flipH="1">
            <a:off x="1540917" y="4517933"/>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17"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 name="文本占位符 2"/>
          <p:cNvSpPr>
            <a:spLocks noGrp="1"/>
          </p:cNvSpPr>
          <p:nvPr>
            <p:ph type="body" sz="quarter" idx="16" hasCustomPrompt="1"/>
          </p:nvPr>
        </p:nvSpPr>
        <p:spPr>
          <a:xfrm>
            <a:off x="1190024" y="3797142"/>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7" name="文本占位符 6"/>
          <p:cNvSpPr>
            <a:spLocks noGrp="1"/>
          </p:cNvSpPr>
          <p:nvPr>
            <p:ph type="body" sz="quarter" idx="18" hasCustomPrompt="1"/>
          </p:nvPr>
        </p:nvSpPr>
        <p:spPr>
          <a:xfrm>
            <a:off x="1705136" y="4334229"/>
            <a:ext cx="4086065" cy="1755775"/>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18" name="文本占位符 2"/>
          <p:cNvSpPr>
            <a:spLocks noGrp="1"/>
          </p:cNvSpPr>
          <p:nvPr>
            <p:ph type="body" sz="quarter" idx="19" hasCustomPrompt="1"/>
          </p:nvPr>
        </p:nvSpPr>
        <p:spPr>
          <a:xfrm>
            <a:off x="6465341" y="3797142"/>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19" name="文本占位符 6"/>
          <p:cNvSpPr>
            <a:spLocks noGrp="1"/>
          </p:cNvSpPr>
          <p:nvPr>
            <p:ph type="body" sz="quarter" idx="20" hasCustomPrompt="1"/>
          </p:nvPr>
        </p:nvSpPr>
        <p:spPr>
          <a:xfrm>
            <a:off x="6980453" y="4334229"/>
            <a:ext cx="4086065" cy="1755775"/>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20" name="矩形 19"/>
          <p:cNvSpPr/>
          <p:nvPr userDrawn="1"/>
        </p:nvSpPr>
        <p:spPr>
          <a:xfrm rot="2700000">
            <a:off x="6990569" y="1809477"/>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1" name="直线连接符 20"/>
          <p:cNvCxnSpPr/>
          <p:nvPr userDrawn="1"/>
        </p:nvCxnSpPr>
        <p:spPr>
          <a:xfrm>
            <a:off x="6382997" y="1833898"/>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p:nvPr userDrawn="1"/>
        </p:nvCxnSpPr>
        <p:spPr>
          <a:xfrm flipH="1">
            <a:off x="6847598" y="1833945"/>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23" name="矩形 22"/>
          <p:cNvSpPr/>
          <p:nvPr userDrawn="1"/>
        </p:nvSpPr>
        <p:spPr>
          <a:xfrm rot="2700000">
            <a:off x="1683888" y="1809477"/>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4" name="直线连接符 23"/>
          <p:cNvCxnSpPr/>
          <p:nvPr userDrawn="1"/>
        </p:nvCxnSpPr>
        <p:spPr>
          <a:xfrm>
            <a:off x="1076316" y="1833898"/>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userDrawn="1"/>
        </p:nvCxnSpPr>
        <p:spPr>
          <a:xfrm flipH="1">
            <a:off x="1540917" y="1833945"/>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26" name="文本占位符 2"/>
          <p:cNvSpPr>
            <a:spLocks noGrp="1"/>
          </p:cNvSpPr>
          <p:nvPr>
            <p:ph type="body" sz="quarter" idx="21" hasCustomPrompt="1"/>
          </p:nvPr>
        </p:nvSpPr>
        <p:spPr>
          <a:xfrm>
            <a:off x="1190024" y="1113154"/>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28" name="文本占位符 6"/>
          <p:cNvSpPr>
            <a:spLocks noGrp="1"/>
          </p:cNvSpPr>
          <p:nvPr>
            <p:ph type="body" sz="quarter" idx="22" hasCustomPrompt="1"/>
          </p:nvPr>
        </p:nvSpPr>
        <p:spPr>
          <a:xfrm>
            <a:off x="1705136" y="1650241"/>
            <a:ext cx="4086065" cy="1755775"/>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30" name="文本占位符 2"/>
          <p:cNvSpPr>
            <a:spLocks noGrp="1"/>
          </p:cNvSpPr>
          <p:nvPr>
            <p:ph type="body" sz="quarter" idx="23" hasCustomPrompt="1"/>
          </p:nvPr>
        </p:nvSpPr>
        <p:spPr>
          <a:xfrm>
            <a:off x="6465341" y="1113154"/>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2" name="文本占位符 6"/>
          <p:cNvSpPr>
            <a:spLocks noGrp="1"/>
          </p:cNvSpPr>
          <p:nvPr>
            <p:ph type="body" sz="quarter" idx="24" hasCustomPrompt="1"/>
          </p:nvPr>
        </p:nvSpPr>
        <p:spPr>
          <a:xfrm>
            <a:off x="6980453" y="1650241"/>
            <a:ext cx="4086065" cy="1755775"/>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Tree>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4.【文字内容】三排大段">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cxnSp>
        <p:nvCxnSpPr>
          <p:cNvPr id="20" name="直线连接符 19"/>
          <p:cNvCxnSpPr/>
          <p:nvPr/>
        </p:nvCxnSpPr>
        <p:spPr>
          <a:xfrm flipH="1">
            <a:off x="949608" y="192741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1" name="直线连接符 20"/>
          <p:cNvCxnSpPr/>
          <p:nvPr/>
        </p:nvCxnSpPr>
        <p:spPr>
          <a:xfrm flipH="1">
            <a:off x="949608" y="28850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30" name="标题 11"/>
          <p:cNvSpPr>
            <a:spLocks noGrp="1"/>
          </p:cNvSpPr>
          <p:nvPr userDrawn="1">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2" name="文本占位符 2"/>
          <p:cNvSpPr>
            <a:spLocks noGrp="1"/>
          </p:cNvSpPr>
          <p:nvPr userDrawn="1">
            <p:ph type="body" sz="quarter" idx="16" hasCustomPrompt="1"/>
          </p:nvPr>
        </p:nvSpPr>
        <p:spPr>
          <a:xfrm>
            <a:off x="1103525" y="128116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3" name="文本占位符 6"/>
          <p:cNvSpPr>
            <a:spLocks noGrp="1"/>
          </p:cNvSpPr>
          <p:nvPr userDrawn="1">
            <p:ph type="body" sz="quarter" idx="18" hasCustomPrompt="1"/>
          </p:nvPr>
        </p:nvSpPr>
        <p:spPr>
          <a:xfrm>
            <a:off x="1103525" y="173175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34" name="文本占位符 6"/>
          <p:cNvSpPr>
            <a:spLocks noGrp="1"/>
          </p:cNvSpPr>
          <p:nvPr>
            <p:ph type="body" sz="quarter" idx="19" hasCustomPrompt="1"/>
          </p:nvPr>
        </p:nvSpPr>
        <p:spPr>
          <a:xfrm>
            <a:off x="1103525" y="268934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cxnSp>
        <p:nvCxnSpPr>
          <p:cNvPr id="35" name="直线连接符 34"/>
          <p:cNvCxnSpPr/>
          <p:nvPr userDrawn="1"/>
        </p:nvCxnSpPr>
        <p:spPr>
          <a:xfrm flipH="1">
            <a:off x="4696570" y="192741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36" name="直线连接符 35"/>
          <p:cNvCxnSpPr/>
          <p:nvPr userDrawn="1"/>
        </p:nvCxnSpPr>
        <p:spPr>
          <a:xfrm flipH="1">
            <a:off x="4696570" y="28850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37" name="文本占位符 2"/>
          <p:cNvSpPr>
            <a:spLocks noGrp="1"/>
          </p:cNvSpPr>
          <p:nvPr>
            <p:ph type="body" sz="quarter" idx="20" hasCustomPrompt="1"/>
          </p:nvPr>
        </p:nvSpPr>
        <p:spPr>
          <a:xfrm>
            <a:off x="4850487" y="128116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9" name="文本占位符 6"/>
          <p:cNvSpPr>
            <a:spLocks noGrp="1"/>
          </p:cNvSpPr>
          <p:nvPr>
            <p:ph type="body" sz="quarter" idx="21" hasCustomPrompt="1"/>
          </p:nvPr>
        </p:nvSpPr>
        <p:spPr>
          <a:xfrm>
            <a:off x="4850487" y="173175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40" name="文本占位符 6"/>
          <p:cNvSpPr>
            <a:spLocks noGrp="1"/>
          </p:cNvSpPr>
          <p:nvPr>
            <p:ph type="body" sz="quarter" idx="22" hasCustomPrompt="1"/>
          </p:nvPr>
        </p:nvSpPr>
        <p:spPr>
          <a:xfrm>
            <a:off x="4850487" y="268934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cxnSp>
        <p:nvCxnSpPr>
          <p:cNvPr id="48" name="直线连接符 47"/>
          <p:cNvCxnSpPr/>
          <p:nvPr userDrawn="1"/>
        </p:nvCxnSpPr>
        <p:spPr>
          <a:xfrm flipH="1">
            <a:off x="8431302" y="192741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49" name="直线连接符 48"/>
          <p:cNvCxnSpPr/>
          <p:nvPr userDrawn="1"/>
        </p:nvCxnSpPr>
        <p:spPr>
          <a:xfrm flipH="1">
            <a:off x="8431302" y="28850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50" name="文本占位符 2"/>
          <p:cNvSpPr>
            <a:spLocks noGrp="1"/>
          </p:cNvSpPr>
          <p:nvPr>
            <p:ph type="body" sz="quarter" idx="23" hasCustomPrompt="1"/>
          </p:nvPr>
        </p:nvSpPr>
        <p:spPr>
          <a:xfrm>
            <a:off x="8585219" y="128116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51" name="文本占位符 6"/>
          <p:cNvSpPr>
            <a:spLocks noGrp="1"/>
          </p:cNvSpPr>
          <p:nvPr>
            <p:ph type="body" sz="quarter" idx="24" hasCustomPrompt="1"/>
          </p:nvPr>
        </p:nvSpPr>
        <p:spPr>
          <a:xfrm>
            <a:off x="8585219" y="173175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52" name="文本占位符 6"/>
          <p:cNvSpPr>
            <a:spLocks noGrp="1"/>
          </p:cNvSpPr>
          <p:nvPr>
            <p:ph type="body" sz="quarter" idx="25" hasCustomPrompt="1"/>
          </p:nvPr>
        </p:nvSpPr>
        <p:spPr>
          <a:xfrm>
            <a:off x="8585219" y="268934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spTree>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4.【文字内容】六排大段">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cxnSp>
        <p:nvCxnSpPr>
          <p:cNvPr id="20" name="直线连接符 19"/>
          <p:cNvCxnSpPr/>
          <p:nvPr/>
        </p:nvCxnSpPr>
        <p:spPr>
          <a:xfrm flipH="1">
            <a:off x="949608" y="192741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1" name="直线连接符 20"/>
          <p:cNvCxnSpPr/>
          <p:nvPr/>
        </p:nvCxnSpPr>
        <p:spPr>
          <a:xfrm flipH="1">
            <a:off x="949608" y="28850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30" name="标题 11"/>
          <p:cNvSpPr>
            <a:spLocks noGrp="1"/>
          </p:cNvSpPr>
          <p:nvPr userDrawn="1">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2" name="文本占位符 2"/>
          <p:cNvSpPr>
            <a:spLocks noGrp="1"/>
          </p:cNvSpPr>
          <p:nvPr userDrawn="1">
            <p:ph type="body" sz="quarter" idx="16" hasCustomPrompt="1"/>
          </p:nvPr>
        </p:nvSpPr>
        <p:spPr>
          <a:xfrm>
            <a:off x="1103525" y="128116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3" name="文本占位符 6"/>
          <p:cNvSpPr>
            <a:spLocks noGrp="1"/>
          </p:cNvSpPr>
          <p:nvPr userDrawn="1">
            <p:ph type="body" sz="quarter" idx="18" hasCustomPrompt="1"/>
          </p:nvPr>
        </p:nvSpPr>
        <p:spPr>
          <a:xfrm>
            <a:off x="1103525" y="173175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34" name="文本占位符 6"/>
          <p:cNvSpPr>
            <a:spLocks noGrp="1"/>
          </p:cNvSpPr>
          <p:nvPr>
            <p:ph type="body" sz="quarter" idx="19" hasCustomPrompt="1"/>
          </p:nvPr>
        </p:nvSpPr>
        <p:spPr>
          <a:xfrm>
            <a:off x="1103525" y="268934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cxnSp>
        <p:nvCxnSpPr>
          <p:cNvPr id="35" name="直线连接符 34"/>
          <p:cNvCxnSpPr/>
          <p:nvPr userDrawn="1"/>
        </p:nvCxnSpPr>
        <p:spPr>
          <a:xfrm flipH="1">
            <a:off x="4696570" y="192741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36" name="直线连接符 35"/>
          <p:cNvCxnSpPr/>
          <p:nvPr userDrawn="1"/>
        </p:nvCxnSpPr>
        <p:spPr>
          <a:xfrm flipH="1">
            <a:off x="4696570" y="28850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37" name="文本占位符 2"/>
          <p:cNvSpPr>
            <a:spLocks noGrp="1"/>
          </p:cNvSpPr>
          <p:nvPr>
            <p:ph type="body" sz="quarter" idx="20" hasCustomPrompt="1"/>
          </p:nvPr>
        </p:nvSpPr>
        <p:spPr>
          <a:xfrm>
            <a:off x="4850487" y="128116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9" name="文本占位符 6"/>
          <p:cNvSpPr>
            <a:spLocks noGrp="1"/>
          </p:cNvSpPr>
          <p:nvPr>
            <p:ph type="body" sz="quarter" idx="21" hasCustomPrompt="1"/>
          </p:nvPr>
        </p:nvSpPr>
        <p:spPr>
          <a:xfrm>
            <a:off x="4850487" y="173175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40" name="文本占位符 6"/>
          <p:cNvSpPr>
            <a:spLocks noGrp="1"/>
          </p:cNvSpPr>
          <p:nvPr>
            <p:ph type="body" sz="quarter" idx="22" hasCustomPrompt="1"/>
          </p:nvPr>
        </p:nvSpPr>
        <p:spPr>
          <a:xfrm>
            <a:off x="4850487" y="268934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cxnSp>
        <p:nvCxnSpPr>
          <p:cNvPr id="48" name="直线连接符 47"/>
          <p:cNvCxnSpPr/>
          <p:nvPr userDrawn="1"/>
        </p:nvCxnSpPr>
        <p:spPr>
          <a:xfrm flipH="1">
            <a:off x="8431302" y="192741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49" name="直线连接符 48"/>
          <p:cNvCxnSpPr/>
          <p:nvPr userDrawn="1"/>
        </p:nvCxnSpPr>
        <p:spPr>
          <a:xfrm flipH="1">
            <a:off x="8431302" y="28850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50" name="文本占位符 2"/>
          <p:cNvSpPr>
            <a:spLocks noGrp="1"/>
          </p:cNvSpPr>
          <p:nvPr>
            <p:ph type="body" sz="quarter" idx="23" hasCustomPrompt="1"/>
          </p:nvPr>
        </p:nvSpPr>
        <p:spPr>
          <a:xfrm>
            <a:off x="8585219" y="128116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51" name="文本占位符 6"/>
          <p:cNvSpPr>
            <a:spLocks noGrp="1"/>
          </p:cNvSpPr>
          <p:nvPr>
            <p:ph type="body" sz="quarter" idx="24" hasCustomPrompt="1"/>
          </p:nvPr>
        </p:nvSpPr>
        <p:spPr>
          <a:xfrm>
            <a:off x="8585219" y="173175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52" name="文本占位符 6"/>
          <p:cNvSpPr>
            <a:spLocks noGrp="1"/>
          </p:cNvSpPr>
          <p:nvPr>
            <p:ph type="body" sz="quarter" idx="25" hasCustomPrompt="1"/>
          </p:nvPr>
        </p:nvSpPr>
        <p:spPr>
          <a:xfrm>
            <a:off x="8585219" y="268934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cxnSp>
        <p:nvCxnSpPr>
          <p:cNvPr id="22" name="直线连接符 21"/>
          <p:cNvCxnSpPr/>
          <p:nvPr userDrawn="1"/>
        </p:nvCxnSpPr>
        <p:spPr>
          <a:xfrm flipH="1">
            <a:off x="949608" y="45123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23" name="直线连接符 22"/>
          <p:cNvCxnSpPr/>
          <p:nvPr userDrawn="1"/>
        </p:nvCxnSpPr>
        <p:spPr>
          <a:xfrm flipH="1">
            <a:off x="949608" y="546999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24" name="文本占位符 2"/>
          <p:cNvSpPr>
            <a:spLocks noGrp="1"/>
          </p:cNvSpPr>
          <p:nvPr>
            <p:ph type="body" sz="quarter" idx="26" hasCustomPrompt="1"/>
          </p:nvPr>
        </p:nvSpPr>
        <p:spPr>
          <a:xfrm>
            <a:off x="1103525" y="386610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25" name="文本占位符 6"/>
          <p:cNvSpPr>
            <a:spLocks noGrp="1"/>
          </p:cNvSpPr>
          <p:nvPr>
            <p:ph type="body" sz="quarter" idx="27" hasCustomPrompt="1"/>
          </p:nvPr>
        </p:nvSpPr>
        <p:spPr>
          <a:xfrm>
            <a:off x="1103525" y="431669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26" name="文本占位符 6"/>
          <p:cNvSpPr>
            <a:spLocks noGrp="1"/>
          </p:cNvSpPr>
          <p:nvPr>
            <p:ph type="body" sz="quarter" idx="28" hasCustomPrompt="1"/>
          </p:nvPr>
        </p:nvSpPr>
        <p:spPr>
          <a:xfrm>
            <a:off x="1103525" y="527428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cxnSp>
        <p:nvCxnSpPr>
          <p:cNvPr id="28" name="直线连接符 27"/>
          <p:cNvCxnSpPr/>
          <p:nvPr userDrawn="1"/>
        </p:nvCxnSpPr>
        <p:spPr>
          <a:xfrm flipH="1">
            <a:off x="4696570" y="45123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41" name="直线连接符 40"/>
          <p:cNvCxnSpPr/>
          <p:nvPr userDrawn="1"/>
        </p:nvCxnSpPr>
        <p:spPr>
          <a:xfrm flipH="1">
            <a:off x="4696570" y="546999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2" name="文本占位符 2"/>
          <p:cNvSpPr>
            <a:spLocks noGrp="1"/>
          </p:cNvSpPr>
          <p:nvPr>
            <p:ph type="body" sz="quarter" idx="29" hasCustomPrompt="1"/>
          </p:nvPr>
        </p:nvSpPr>
        <p:spPr>
          <a:xfrm>
            <a:off x="4850487" y="386610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43" name="文本占位符 6"/>
          <p:cNvSpPr>
            <a:spLocks noGrp="1"/>
          </p:cNvSpPr>
          <p:nvPr>
            <p:ph type="body" sz="quarter" idx="30" hasCustomPrompt="1"/>
          </p:nvPr>
        </p:nvSpPr>
        <p:spPr>
          <a:xfrm>
            <a:off x="4850487" y="431669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44" name="文本占位符 6"/>
          <p:cNvSpPr>
            <a:spLocks noGrp="1"/>
          </p:cNvSpPr>
          <p:nvPr>
            <p:ph type="body" sz="quarter" idx="31" hasCustomPrompt="1"/>
          </p:nvPr>
        </p:nvSpPr>
        <p:spPr>
          <a:xfrm>
            <a:off x="4850487" y="527428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cxnSp>
        <p:nvCxnSpPr>
          <p:cNvPr id="45" name="直线连接符 44"/>
          <p:cNvCxnSpPr/>
          <p:nvPr userDrawn="1"/>
        </p:nvCxnSpPr>
        <p:spPr>
          <a:xfrm flipH="1">
            <a:off x="8431302" y="451235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46" name="直线连接符 45"/>
          <p:cNvCxnSpPr/>
          <p:nvPr userDrawn="1"/>
        </p:nvCxnSpPr>
        <p:spPr>
          <a:xfrm flipH="1">
            <a:off x="8431302" y="546999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7" name="文本占位符 2"/>
          <p:cNvSpPr>
            <a:spLocks noGrp="1"/>
          </p:cNvSpPr>
          <p:nvPr>
            <p:ph type="body" sz="quarter" idx="32" hasCustomPrompt="1"/>
          </p:nvPr>
        </p:nvSpPr>
        <p:spPr>
          <a:xfrm>
            <a:off x="8585219" y="3866109"/>
            <a:ext cx="3431405"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53" name="文本占位符 6"/>
          <p:cNvSpPr>
            <a:spLocks noGrp="1"/>
          </p:cNvSpPr>
          <p:nvPr>
            <p:ph type="body" sz="quarter" idx="33" hasCustomPrompt="1"/>
          </p:nvPr>
        </p:nvSpPr>
        <p:spPr>
          <a:xfrm>
            <a:off x="8585219" y="4316697"/>
            <a:ext cx="3239875" cy="88701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54" name="文本占位符 6"/>
          <p:cNvSpPr>
            <a:spLocks noGrp="1"/>
          </p:cNvSpPr>
          <p:nvPr>
            <p:ph type="body" sz="quarter" idx="34" hasCustomPrompt="1"/>
          </p:nvPr>
        </p:nvSpPr>
        <p:spPr>
          <a:xfrm>
            <a:off x="8585219" y="5274283"/>
            <a:ext cx="3239875" cy="881759"/>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a:t>
            </a:r>
          </a:p>
          <a:p>
            <a:pPr lvl="0"/>
            <a:endParaRPr kumimoji="1" lang="zh-CN" altLang="en-US" dirty="0"/>
          </a:p>
        </p:txBody>
      </p:sp>
    </p:spTree>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4.【文字内容】大段+关键词">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8"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23" name="矩形 22"/>
          <p:cNvSpPr/>
          <p:nvPr userDrawn="1"/>
        </p:nvSpPr>
        <p:spPr>
          <a:xfrm rot="2700000">
            <a:off x="1320492" y="1281166"/>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4" name="直线连接符 23"/>
          <p:cNvCxnSpPr/>
          <p:nvPr userDrawn="1"/>
        </p:nvCxnSpPr>
        <p:spPr>
          <a:xfrm>
            <a:off x="712920" y="1305587"/>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p:nvPr userDrawn="1"/>
        </p:nvCxnSpPr>
        <p:spPr>
          <a:xfrm flipH="1">
            <a:off x="1177521" y="130563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28"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30" name="文本占位符 2"/>
          <p:cNvSpPr>
            <a:spLocks noGrp="1"/>
          </p:cNvSpPr>
          <p:nvPr>
            <p:ph type="body" sz="quarter" idx="19" hasCustomPrompt="1"/>
          </p:nvPr>
        </p:nvSpPr>
        <p:spPr>
          <a:xfrm>
            <a:off x="1369702" y="669664"/>
            <a:ext cx="4920490" cy="366079"/>
          </a:xfrm>
          <a:prstGeom prst="rect">
            <a:avLst/>
          </a:prstGeom>
        </p:spPr>
        <p:txBody>
          <a:bodyPr/>
          <a:lstStyle>
            <a:lvl1pPr marL="0" indent="0">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32" name="文本占位符 6"/>
          <p:cNvSpPr>
            <a:spLocks noGrp="1"/>
          </p:cNvSpPr>
          <p:nvPr>
            <p:ph type="body" sz="quarter" idx="20" hasCustomPrompt="1"/>
          </p:nvPr>
        </p:nvSpPr>
        <p:spPr>
          <a:xfrm>
            <a:off x="1369702" y="1126009"/>
            <a:ext cx="8873145" cy="1020583"/>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3" name="文本占位符 2"/>
          <p:cNvSpPr>
            <a:spLocks noGrp="1"/>
          </p:cNvSpPr>
          <p:nvPr>
            <p:ph type="body" sz="quarter" idx="21" hasCustomPrompt="1"/>
          </p:nvPr>
        </p:nvSpPr>
        <p:spPr>
          <a:xfrm>
            <a:off x="1625577" y="4087331"/>
            <a:ext cx="1760606" cy="183715"/>
          </a:xfrm>
          <a:prstGeom prst="rect">
            <a:avLst/>
          </a:prstGeom>
        </p:spPr>
        <p:txBody>
          <a:bodyPr/>
          <a:lstStyle>
            <a:lvl1pPr marL="0" indent="0" algn="r">
              <a:buNone/>
              <a:defRPr sz="1200" b="0" i="1">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单击</a:t>
            </a:r>
            <a:r>
              <a:rPr kumimoji="1" lang="zh-CN" altLang="en-US"/>
              <a:t>此处编辑高亮内容：</a:t>
            </a:r>
            <a:endParaRPr kumimoji="1" lang="zh-CN" altLang="en-US" dirty="0"/>
          </a:p>
        </p:txBody>
      </p:sp>
      <p:sp>
        <p:nvSpPr>
          <p:cNvPr id="50" name="文本占位符 2"/>
          <p:cNvSpPr>
            <a:spLocks noGrp="1"/>
          </p:cNvSpPr>
          <p:nvPr>
            <p:ph type="body" sz="quarter" idx="22" hasCustomPrompt="1"/>
          </p:nvPr>
        </p:nvSpPr>
        <p:spPr>
          <a:xfrm>
            <a:off x="2837579" y="4772534"/>
            <a:ext cx="266160" cy="266322"/>
          </a:xfrm>
          <a:prstGeom prst="rect">
            <a:avLst/>
          </a:prstGeom>
        </p:spPr>
        <p:txBody>
          <a:bodyPr/>
          <a:lstStyle>
            <a:lvl1pPr marL="0" indent="0" algn="r">
              <a:buNone/>
              <a:defRPr sz="12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en-US" altLang="zh-CN" dirty="0"/>
              <a:t>%</a:t>
            </a:r>
            <a:endParaRPr kumimoji="1" lang="zh-CN" altLang="en-US" dirty="0"/>
          </a:p>
        </p:txBody>
      </p:sp>
      <p:sp>
        <p:nvSpPr>
          <p:cNvPr id="55" name="文本占位符 2"/>
          <p:cNvSpPr>
            <a:spLocks noGrp="1"/>
          </p:cNvSpPr>
          <p:nvPr>
            <p:ph type="body" sz="quarter" idx="23" hasCustomPrompt="1"/>
          </p:nvPr>
        </p:nvSpPr>
        <p:spPr>
          <a:xfrm>
            <a:off x="1379451" y="4320314"/>
            <a:ext cx="1499200" cy="806467"/>
          </a:xfrm>
          <a:prstGeom prst="rect">
            <a:avLst/>
          </a:prstGeom>
        </p:spPr>
        <p:txBody>
          <a:bodyPr/>
          <a:lstStyle>
            <a:lvl1pPr marL="0" indent="0" algn="r">
              <a:buNone/>
              <a:defRPr sz="50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数量</a:t>
            </a:r>
          </a:p>
        </p:txBody>
      </p:sp>
      <p:sp>
        <p:nvSpPr>
          <p:cNvPr id="57" name="文本占位符 2"/>
          <p:cNvSpPr>
            <a:spLocks noGrp="1"/>
          </p:cNvSpPr>
          <p:nvPr>
            <p:ph type="body" sz="quarter" idx="24" hasCustomPrompt="1"/>
          </p:nvPr>
        </p:nvSpPr>
        <p:spPr>
          <a:xfrm>
            <a:off x="3091542" y="4772534"/>
            <a:ext cx="554861" cy="266322"/>
          </a:xfrm>
          <a:prstGeom prst="rect">
            <a:avLst/>
          </a:prstGeom>
        </p:spPr>
        <p:txBody>
          <a:bodyPr/>
          <a:lstStyle>
            <a:lvl1pPr marL="0" indent="0" algn="l">
              <a:buNone/>
              <a:defRPr sz="12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单位</a:t>
            </a:r>
          </a:p>
        </p:txBody>
      </p:sp>
      <p:sp>
        <p:nvSpPr>
          <p:cNvPr id="58" name="文本占位符 2"/>
          <p:cNvSpPr>
            <a:spLocks noGrp="1"/>
          </p:cNvSpPr>
          <p:nvPr>
            <p:ph type="body" sz="quarter" idx="25" hasCustomPrompt="1"/>
          </p:nvPr>
        </p:nvSpPr>
        <p:spPr>
          <a:xfrm>
            <a:off x="4375754" y="4087331"/>
            <a:ext cx="1760606" cy="183715"/>
          </a:xfrm>
          <a:prstGeom prst="rect">
            <a:avLst/>
          </a:prstGeom>
        </p:spPr>
        <p:txBody>
          <a:bodyPr/>
          <a:lstStyle>
            <a:lvl1pPr marL="0" indent="0" algn="r">
              <a:buNone/>
              <a:defRPr sz="1200" b="0" i="1">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单击</a:t>
            </a:r>
            <a:r>
              <a:rPr kumimoji="1" lang="zh-CN" altLang="en-US"/>
              <a:t>此处编辑高亮内容：</a:t>
            </a:r>
            <a:endParaRPr kumimoji="1" lang="zh-CN" altLang="en-US" dirty="0"/>
          </a:p>
        </p:txBody>
      </p:sp>
      <p:sp>
        <p:nvSpPr>
          <p:cNvPr id="59" name="文本占位符 2"/>
          <p:cNvSpPr>
            <a:spLocks noGrp="1"/>
          </p:cNvSpPr>
          <p:nvPr>
            <p:ph type="body" sz="quarter" idx="26" hasCustomPrompt="1"/>
          </p:nvPr>
        </p:nvSpPr>
        <p:spPr>
          <a:xfrm>
            <a:off x="5587756" y="4772534"/>
            <a:ext cx="266160" cy="266322"/>
          </a:xfrm>
          <a:prstGeom prst="rect">
            <a:avLst/>
          </a:prstGeom>
        </p:spPr>
        <p:txBody>
          <a:bodyPr/>
          <a:lstStyle>
            <a:lvl1pPr marL="0" indent="0" algn="r">
              <a:buNone/>
              <a:defRPr sz="12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en-US" altLang="zh-CN" dirty="0"/>
              <a:t>/</a:t>
            </a:r>
            <a:endParaRPr kumimoji="1" lang="zh-CN" altLang="en-US" dirty="0"/>
          </a:p>
        </p:txBody>
      </p:sp>
      <p:sp>
        <p:nvSpPr>
          <p:cNvPr id="60" name="文本占位符 2"/>
          <p:cNvSpPr>
            <a:spLocks noGrp="1"/>
          </p:cNvSpPr>
          <p:nvPr>
            <p:ph type="body" sz="quarter" idx="27" hasCustomPrompt="1"/>
          </p:nvPr>
        </p:nvSpPr>
        <p:spPr>
          <a:xfrm>
            <a:off x="4129628" y="4320314"/>
            <a:ext cx="1499200" cy="806467"/>
          </a:xfrm>
          <a:prstGeom prst="rect">
            <a:avLst/>
          </a:prstGeom>
        </p:spPr>
        <p:txBody>
          <a:bodyPr/>
          <a:lstStyle>
            <a:lvl1pPr marL="0" indent="0" algn="r">
              <a:buNone/>
              <a:defRPr sz="50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数量</a:t>
            </a:r>
          </a:p>
        </p:txBody>
      </p:sp>
      <p:sp>
        <p:nvSpPr>
          <p:cNvPr id="61" name="文本占位符 2"/>
          <p:cNvSpPr>
            <a:spLocks noGrp="1"/>
          </p:cNvSpPr>
          <p:nvPr>
            <p:ph type="body" sz="quarter" idx="28" hasCustomPrompt="1"/>
          </p:nvPr>
        </p:nvSpPr>
        <p:spPr>
          <a:xfrm>
            <a:off x="5841719" y="4772534"/>
            <a:ext cx="554861" cy="266322"/>
          </a:xfrm>
          <a:prstGeom prst="rect">
            <a:avLst/>
          </a:prstGeom>
        </p:spPr>
        <p:txBody>
          <a:bodyPr/>
          <a:lstStyle>
            <a:lvl1pPr marL="0" indent="0" algn="l">
              <a:buNone/>
              <a:defRPr sz="12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单位</a:t>
            </a:r>
          </a:p>
        </p:txBody>
      </p:sp>
      <p:sp>
        <p:nvSpPr>
          <p:cNvPr id="62" name="文本占位符 2"/>
          <p:cNvSpPr>
            <a:spLocks noGrp="1"/>
          </p:cNvSpPr>
          <p:nvPr>
            <p:ph type="body" sz="quarter" idx="29" hasCustomPrompt="1"/>
          </p:nvPr>
        </p:nvSpPr>
        <p:spPr>
          <a:xfrm>
            <a:off x="6978277" y="4087331"/>
            <a:ext cx="1760606" cy="183715"/>
          </a:xfrm>
          <a:prstGeom prst="rect">
            <a:avLst/>
          </a:prstGeom>
        </p:spPr>
        <p:txBody>
          <a:bodyPr/>
          <a:lstStyle>
            <a:lvl1pPr marL="0" indent="0" algn="r">
              <a:buNone/>
              <a:defRPr sz="1200" b="0" i="1">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单击</a:t>
            </a:r>
            <a:r>
              <a:rPr kumimoji="1" lang="zh-CN" altLang="en-US"/>
              <a:t>此处编辑高亮内容：</a:t>
            </a:r>
            <a:endParaRPr kumimoji="1" lang="zh-CN" altLang="en-US" dirty="0"/>
          </a:p>
        </p:txBody>
      </p:sp>
      <p:sp>
        <p:nvSpPr>
          <p:cNvPr id="63" name="文本占位符 2"/>
          <p:cNvSpPr>
            <a:spLocks noGrp="1"/>
          </p:cNvSpPr>
          <p:nvPr>
            <p:ph type="body" sz="quarter" idx="30" hasCustomPrompt="1"/>
          </p:nvPr>
        </p:nvSpPr>
        <p:spPr>
          <a:xfrm>
            <a:off x="8190279" y="4772534"/>
            <a:ext cx="808824" cy="266322"/>
          </a:xfrm>
          <a:prstGeom prst="rect">
            <a:avLst/>
          </a:prstGeom>
        </p:spPr>
        <p:txBody>
          <a:bodyPr/>
          <a:lstStyle>
            <a:lvl1pPr marL="0" indent="0" algn="l">
              <a:buNone/>
              <a:defRPr sz="12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单位</a:t>
            </a:r>
          </a:p>
        </p:txBody>
      </p:sp>
      <p:sp>
        <p:nvSpPr>
          <p:cNvPr id="64" name="文本占位符 2"/>
          <p:cNvSpPr>
            <a:spLocks noGrp="1"/>
          </p:cNvSpPr>
          <p:nvPr>
            <p:ph type="body" sz="quarter" idx="31" hasCustomPrompt="1"/>
          </p:nvPr>
        </p:nvSpPr>
        <p:spPr>
          <a:xfrm>
            <a:off x="6732151" y="4320314"/>
            <a:ext cx="1499200" cy="806467"/>
          </a:xfrm>
          <a:prstGeom prst="rect">
            <a:avLst/>
          </a:prstGeom>
        </p:spPr>
        <p:txBody>
          <a:bodyPr/>
          <a:lstStyle>
            <a:lvl1pPr marL="0" indent="0" algn="r">
              <a:buNone/>
              <a:defRPr sz="50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数量</a:t>
            </a:r>
          </a:p>
        </p:txBody>
      </p:sp>
      <p:sp>
        <p:nvSpPr>
          <p:cNvPr id="66" name="文本占位符 2"/>
          <p:cNvSpPr>
            <a:spLocks noGrp="1"/>
          </p:cNvSpPr>
          <p:nvPr>
            <p:ph type="body" sz="quarter" idx="33" hasCustomPrompt="1"/>
          </p:nvPr>
        </p:nvSpPr>
        <p:spPr>
          <a:xfrm>
            <a:off x="9615581" y="4087331"/>
            <a:ext cx="1760606" cy="183715"/>
          </a:xfrm>
          <a:prstGeom prst="rect">
            <a:avLst/>
          </a:prstGeom>
        </p:spPr>
        <p:txBody>
          <a:bodyPr/>
          <a:lstStyle>
            <a:lvl1pPr marL="0" indent="0" algn="r">
              <a:buNone/>
              <a:defRPr sz="1200" b="0" i="1">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单击</a:t>
            </a:r>
            <a:r>
              <a:rPr kumimoji="1" lang="zh-CN" altLang="en-US"/>
              <a:t>此处编辑高亮内容：</a:t>
            </a:r>
            <a:endParaRPr kumimoji="1" lang="zh-CN" altLang="en-US" dirty="0"/>
          </a:p>
        </p:txBody>
      </p:sp>
      <p:sp>
        <p:nvSpPr>
          <p:cNvPr id="67" name="文本占位符 2"/>
          <p:cNvSpPr>
            <a:spLocks noGrp="1"/>
          </p:cNvSpPr>
          <p:nvPr>
            <p:ph type="body" sz="quarter" idx="34" hasCustomPrompt="1"/>
          </p:nvPr>
        </p:nvSpPr>
        <p:spPr>
          <a:xfrm>
            <a:off x="10827583" y="4772534"/>
            <a:ext cx="808824" cy="266322"/>
          </a:xfrm>
          <a:prstGeom prst="rect">
            <a:avLst/>
          </a:prstGeom>
        </p:spPr>
        <p:txBody>
          <a:bodyPr/>
          <a:lstStyle>
            <a:lvl1pPr marL="0" indent="0" algn="l">
              <a:buNone/>
              <a:defRPr sz="12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形容词</a:t>
            </a:r>
          </a:p>
        </p:txBody>
      </p:sp>
      <p:sp>
        <p:nvSpPr>
          <p:cNvPr id="68" name="文本占位符 2"/>
          <p:cNvSpPr>
            <a:spLocks noGrp="1"/>
          </p:cNvSpPr>
          <p:nvPr>
            <p:ph type="body" sz="quarter" idx="35" hasCustomPrompt="1"/>
          </p:nvPr>
        </p:nvSpPr>
        <p:spPr>
          <a:xfrm>
            <a:off x="9369455" y="4320314"/>
            <a:ext cx="1499200" cy="806467"/>
          </a:xfrm>
          <a:prstGeom prst="rect">
            <a:avLst/>
          </a:prstGeom>
        </p:spPr>
        <p:txBody>
          <a:bodyPr/>
          <a:lstStyle>
            <a:lvl1pPr marL="0" indent="0" algn="r">
              <a:buNone/>
              <a:defRPr sz="5000" b="0" i="1">
                <a:solidFill>
                  <a:srgbClr val="0080FF"/>
                </a:solidFill>
                <a:latin typeface="Microsoft YaHei" charset="-122"/>
                <a:ea typeface="Microsoft YaHei" charset="-122"/>
                <a:cs typeface="Microsoft YaHei" charset="-122"/>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kumimoji="1" lang="zh-CN" altLang="en-US" dirty="0"/>
              <a:t>名词</a:t>
            </a:r>
          </a:p>
        </p:txBody>
      </p:sp>
    </p:spTree>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5.【图片内容】单图文">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35" name="矩形 34"/>
          <p:cNvSpPr/>
          <p:nvPr userDrawn="1"/>
        </p:nvSpPr>
        <p:spPr>
          <a:xfrm rot="2700000">
            <a:off x="7951567" y="1351880"/>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矩形 35"/>
          <p:cNvSpPr/>
          <p:nvPr userDrawn="1"/>
        </p:nvSpPr>
        <p:spPr>
          <a:xfrm rot="2700000">
            <a:off x="7951567" y="5531450"/>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8" name="直线连接符 37"/>
          <p:cNvCxnSpPr/>
          <p:nvPr userDrawn="1"/>
        </p:nvCxnSpPr>
        <p:spPr>
          <a:xfrm>
            <a:off x="7343995" y="137630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39" name="直线连接符 38"/>
          <p:cNvCxnSpPr/>
          <p:nvPr userDrawn="1"/>
        </p:nvCxnSpPr>
        <p:spPr>
          <a:xfrm flipH="1">
            <a:off x="7808596" y="137634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rot="2700000">
            <a:off x="7951567" y="3916347"/>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3" name="直线连接符 42"/>
          <p:cNvCxnSpPr/>
          <p:nvPr/>
        </p:nvCxnSpPr>
        <p:spPr>
          <a:xfrm>
            <a:off x="7343995" y="3940768"/>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44" name="直线连接符 43"/>
          <p:cNvCxnSpPr/>
          <p:nvPr/>
        </p:nvCxnSpPr>
        <p:spPr>
          <a:xfrm flipH="1">
            <a:off x="7808596" y="3940815"/>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45" name="直线连接符 44"/>
          <p:cNvCxnSpPr/>
          <p:nvPr userDrawn="1"/>
        </p:nvCxnSpPr>
        <p:spPr>
          <a:xfrm>
            <a:off x="7343995" y="555587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46" name="直线连接符 45"/>
          <p:cNvCxnSpPr/>
          <p:nvPr userDrawn="1"/>
        </p:nvCxnSpPr>
        <p:spPr>
          <a:xfrm flipH="1">
            <a:off x="7808596" y="555591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userDrawn="1"/>
        </p:nvSpPr>
        <p:spPr>
          <a:xfrm>
            <a:off x="3555242" y="1030406"/>
            <a:ext cx="184731" cy="369332"/>
          </a:xfrm>
          <a:prstGeom prst="rect">
            <a:avLst/>
          </a:prstGeom>
          <a:noFill/>
        </p:spPr>
        <p:txBody>
          <a:bodyPr wrap="none" rtlCol="0">
            <a:spAutoFit/>
          </a:bodyPr>
          <a:lstStyle/>
          <a:p>
            <a:endParaRPr kumimoji="1" lang="zh-CN" altLang="en-US" dirty="0"/>
          </a:p>
        </p:txBody>
      </p:sp>
      <p:sp>
        <p:nvSpPr>
          <p:cNvPr id="33" name="标题 11"/>
          <p:cNvSpPr>
            <a:spLocks noGrp="1"/>
          </p:cNvSpPr>
          <p:nvPr userDrawn="1">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54" name="文本占位符 2"/>
          <p:cNvSpPr>
            <a:spLocks noGrp="1"/>
          </p:cNvSpPr>
          <p:nvPr userDrawn="1">
            <p:ph type="body" sz="quarter" idx="19" hasCustomPrompt="1"/>
          </p:nvPr>
        </p:nvSpPr>
        <p:spPr>
          <a:xfrm>
            <a:off x="7343994" y="669664"/>
            <a:ext cx="4694481" cy="402482"/>
          </a:xfrm>
          <a:prstGeom prst="rect">
            <a:avLst/>
          </a:prstGeom>
        </p:spPr>
        <p:txBody>
          <a:bodyPr/>
          <a:lstStyle>
            <a:lvl1pPr marL="0" indent="0" algn="r">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55" name="文本占位符 6"/>
          <p:cNvSpPr>
            <a:spLocks noGrp="1"/>
          </p:cNvSpPr>
          <p:nvPr userDrawn="1">
            <p:ph type="body" sz="quarter" idx="20" hasCustomPrompt="1"/>
          </p:nvPr>
        </p:nvSpPr>
        <p:spPr>
          <a:xfrm>
            <a:off x="7976621" y="1126009"/>
            <a:ext cx="4061855" cy="1885929"/>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56" name="文本占位符 2"/>
          <p:cNvSpPr>
            <a:spLocks noGrp="1"/>
          </p:cNvSpPr>
          <p:nvPr userDrawn="1">
            <p:ph type="body" sz="quarter" idx="21" hasCustomPrompt="1"/>
          </p:nvPr>
        </p:nvSpPr>
        <p:spPr>
          <a:xfrm>
            <a:off x="7343994" y="3282088"/>
            <a:ext cx="4694481" cy="402482"/>
          </a:xfrm>
          <a:prstGeom prst="rect">
            <a:avLst/>
          </a:prstGeom>
        </p:spPr>
        <p:txBody>
          <a:bodyPr/>
          <a:lstStyle>
            <a:lvl1pPr marL="0" indent="0" algn="r">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57" name="文本占位符 6"/>
          <p:cNvSpPr>
            <a:spLocks noGrp="1"/>
          </p:cNvSpPr>
          <p:nvPr userDrawn="1">
            <p:ph type="body" sz="quarter" idx="22" hasCustomPrompt="1"/>
          </p:nvPr>
        </p:nvSpPr>
        <p:spPr>
          <a:xfrm>
            <a:off x="7976621" y="3738433"/>
            <a:ext cx="4061855" cy="924321"/>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a:t>
            </a:r>
            <a:r>
              <a:rPr kumimoji="1" lang="zh-CN" altLang="en-US"/>
              <a:t>文字内容。</a:t>
            </a: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58" name="文本占位符 2"/>
          <p:cNvSpPr>
            <a:spLocks noGrp="1"/>
          </p:cNvSpPr>
          <p:nvPr userDrawn="1">
            <p:ph type="body" sz="quarter" idx="23" hasCustomPrompt="1"/>
          </p:nvPr>
        </p:nvSpPr>
        <p:spPr>
          <a:xfrm>
            <a:off x="7343994" y="4907376"/>
            <a:ext cx="4694481" cy="402482"/>
          </a:xfrm>
          <a:prstGeom prst="rect">
            <a:avLst/>
          </a:prstGeom>
        </p:spPr>
        <p:txBody>
          <a:bodyPr/>
          <a:lstStyle>
            <a:lvl1pPr marL="0" indent="0" algn="r">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59" name="文本占位符 6"/>
          <p:cNvSpPr>
            <a:spLocks noGrp="1"/>
          </p:cNvSpPr>
          <p:nvPr userDrawn="1">
            <p:ph type="body" sz="quarter" idx="24" hasCustomPrompt="1"/>
          </p:nvPr>
        </p:nvSpPr>
        <p:spPr>
          <a:xfrm>
            <a:off x="7976621" y="5363721"/>
            <a:ext cx="4061855" cy="924321"/>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60" name="文本占位符 37"/>
          <p:cNvSpPr>
            <a:spLocks noGrp="1"/>
          </p:cNvSpPr>
          <p:nvPr userDrawn="1">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61" name="图片占位符 2"/>
          <p:cNvSpPr>
            <a:spLocks noGrp="1"/>
          </p:cNvSpPr>
          <p:nvPr userDrawn="1">
            <p:ph type="pic" sz="quarter" idx="10" hasCustomPrompt="1"/>
          </p:nvPr>
        </p:nvSpPr>
        <p:spPr>
          <a:xfrm>
            <a:off x="665756" y="1072146"/>
            <a:ext cx="6197540" cy="4134921"/>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p>
        </p:txBody>
      </p:sp>
      <p:sp>
        <p:nvSpPr>
          <p:cNvPr id="62" name="文本占位符 2"/>
          <p:cNvSpPr>
            <a:spLocks noGrp="1"/>
          </p:cNvSpPr>
          <p:nvPr>
            <p:ph type="body" sz="quarter" idx="25" hasCustomPrompt="1"/>
          </p:nvPr>
        </p:nvSpPr>
        <p:spPr>
          <a:xfrm>
            <a:off x="665756" y="5214480"/>
            <a:ext cx="6197540" cy="306854"/>
          </a:xfrm>
          <a:prstGeom prst="rect">
            <a:avLst/>
          </a:prstGeom>
        </p:spPr>
        <p:txBody>
          <a:bodyPr/>
          <a:lstStyle>
            <a:lvl1pPr marL="0" indent="0" algn="ctr">
              <a:buFontTx/>
              <a:buNone/>
              <a:defRPr sz="1000" b="0" i="1">
                <a:solidFill>
                  <a:srgbClr val="585C5E"/>
                </a:solidFill>
                <a:latin typeface="Microsoft YaHei" charset="-122"/>
                <a:ea typeface="Microsoft YaHei" charset="-122"/>
                <a:cs typeface="Microsoft YaHei" charset="-122"/>
              </a:defRPr>
            </a:lvl1pPr>
          </a:lstStyle>
          <a:p>
            <a:pPr lvl="0"/>
            <a:r>
              <a:rPr kumimoji="1" lang="en-US" altLang="zh-CN" dirty="0"/>
              <a:t>——</a:t>
            </a:r>
            <a:r>
              <a:rPr kumimoji="1" lang="zh-CN" altLang="en-US" dirty="0"/>
              <a:t> 单击此处编辑图片说明描述文字 </a:t>
            </a:r>
            <a:r>
              <a:rPr kumimoji="1" lang="en-US" altLang="zh-CN" dirty="0"/>
              <a:t>——</a:t>
            </a:r>
            <a:endParaRPr kumimoji="1" lang="zh-CN" altLang="en-US" dirty="0"/>
          </a:p>
        </p:txBody>
      </p:sp>
    </p:spTree>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5.【图片内容】双图文">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17" name="文本框 16"/>
          <p:cNvSpPr txBox="1"/>
          <p:nvPr userDrawn="1"/>
        </p:nvSpPr>
        <p:spPr>
          <a:xfrm>
            <a:off x="75816" y="595750"/>
            <a:ext cx="256802" cy="10724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eaVert" wrap="square" lIns="35719" tIns="35719" rIns="35719" bIns="35719" numCol="1" spcCol="38100" rtlCol="0" anchor="ctr">
            <a:spAutoFit/>
          </a:bodyPr>
          <a:lstStyle/>
          <a:p>
            <a:r>
              <a:rPr lang="zh-CN" altLang="en-US" sz="1200" i="1" dirty="0">
                <a:solidFill>
                  <a:srgbClr val="25292C">
                    <a:alpha val="25000"/>
                  </a:srgbClr>
                </a:solidFill>
                <a:latin typeface="Microsoft YaHei Light" charset="-122"/>
                <a:ea typeface="Microsoft YaHei Light" charset="-122"/>
                <a:cs typeface="Microsoft YaHei Light" charset="-122"/>
              </a:rPr>
              <a:t>安全产品部</a:t>
            </a:r>
          </a:p>
        </p:txBody>
      </p:sp>
      <p:sp>
        <p:nvSpPr>
          <p:cNvPr id="23"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24" name="图片占位符 2"/>
          <p:cNvSpPr>
            <a:spLocks noGrp="1"/>
          </p:cNvSpPr>
          <p:nvPr>
            <p:ph type="pic" sz="quarter" idx="10" hasCustomPrompt="1"/>
          </p:nvPr>
        </p:nvSpPr>
        <p:spPr>
          <a:xfrm>
            <a:off x="657935" y="658753"/>
            <a:ext cx="5120738" cy="2641849"/>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A</a:t>
            </a:r>
            <a:endParaRPr kumimoji="1" lang="zh-CN" altLang="en-US" dirty="0"/>
          </a:p>
        </p:txBody>
      </p:sp>
      <p:sp>
        <p:nvSpPr>
          <p:cNvPr id="25" name="文本占位符 2"/>
          <p:cNvSpPr>
            <a:spLocks noGrp="1"/>
          </p:cNvSpPr>
          <p:nvPr>
            <p:ph type="body" sz="quarter" idx="25" hasCustomPrompt="1"/>
          </p:nvPr>
        </p:nvSpPr>
        <p:spPr>
          <a:xfrm>
            <a:off x="665757" y="3363662"/>
            <a:ext cx="5112916" cy="192782"/>
          </a:xfrm>
          <a:prstGeom prst="rect">
            <a:avLst/>
          </a:prstGeom>
        </p:spPr>
        <p:txBody>
          <a:bodyPr/>
          <a:lstStyle>
            <a:lvl1pPr marL="0" indent="0" algn="ctr">
              <a:buFontTx/>
              <a:buNone/>
              <a:defRPr sz="1000" b="0" i="1">
                <a:solidFill>
                  <a:srgbClr val="585C5E"/>
                </a:solidFill>
                <a:latin typeface="Microsoft YaHei" charset="-122"/>
                <a:ea typeface="Microsoft YaHei" charset="-122"/>
                <a:cs typeface="Microsoft YaHei" charset="-122"/>
              </a:defRPr>
            </a:lvl1pPr>
          </a:lstStyle>
          <a:p>
            <a:pPr lvl="0"/>
            <a:r>
              <a:rPr kumimoji="1" lang="en-US" altLang="zh-CN" dirty="0"/>
              <a:t>——</a:t>
            </a:r>
            <a:r>
              <a:rPr kumimoji="1" lang="zh-CN" altLang="en-US" dirty="0"/>
              <a:t> 单击此处编辑图片说明描述文字 </a:t>
            </a:r>
            <a:r>
              <a:rPr kumimoji="1" lang="en-US" altLang="zh-CN" dirty="0"/>
              <a:t>——</a:t>
            </a:r>
            <a:endParaRPr kumimoji="1" lang="zh-CN" altLang="en-US" dirty="0"/>
          </a:p>
        </p:txBody>
      </p:sp>
      <p:sp>
        <p:nvSpPr>
          <p:cNvPr id="26" name="图片占位符 2"/>
          <p:cNvSpPr>
            <a:spLocks noGrp="1"/>
          </p:cNvSpPr>
          <p:nvPr>
            <p:ph type="pic" sz="quarter" idx="26" hasCustomPrompt="1"/>
          </p:nvPr>
        </p:nvSpPr>
        <p:spPr>
          <a:xfrm>
            <a:off x="657935" y="3619583"/>
            <a:ext cx="5120738" cy="2641849"/>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B</a:t>
            </a:r>
            <a:endParaRPr kumimoji="1" lang="zh-CN" altLang="en-US" dirty="0"/>
          </a:p>
        </p:txBody>
      </p:sp>
      <p:sp>
        <p:nvSpPr>
          <p:cNvPr id="28" name="文本占位符 2"/>
          <p:cNvSpPr>
            <a:spLocks noGrp="1"/>
          </p:cNvSpPr>
          <p:nvPr>
            <p:ph type="body" sz="quarter" idx="27" hasCustomPrompt="1"/>
          </p:nvPr>
        </p:nvSpPr>
        <p:spPr>
          <a:xfrm>
            <a:off x="665757" y="6324492"/>
            <a:ext cx="5112916" cy="192782"/>
          </a:xfrm>
          <a:prstGeom prst="rect">
            <a:avLst/>
          </a:prstGeom>
        </p:spPr>
        <p:txBody>
          <a:bodyPr/>
          <a:lstStyle>
            <a:lvl1pPr marL="0" indent="0" algn="ctr">
              <a:buFontTx/>
              <a:buNone/>
              <a:defRPr sz="1000" b="0" i="1">
                <a:solidFill>
                  <a:srgbClr val="585C5E"/>
                </a:solidFill>
                <a:latin typeface="Microsoft YaHei" charset="-122"/>
                <a:ea typeface="Microsoft YaHei" charset="-122"/>
                <a:cs typeface="Microsoft YaHei" charset="-122"/>
              </a:defRPr>
            </a:lvl1pPr>
          </a:lstStyle>
          <a:p>
            <a:pPr lvl="0"/>
            <a:r>
              <a:rPr kumimoji="1" lang="en-US" altLang="zh-CN" dirty="0"/>
              <a:t>——</a:t>
            </a:r>
            <a:r>
              <a:rPr kumimoji="1" lang="zh-CN" altLang="en-US" dirty="0"/>
              <a:t> 单击此处编辑图片说明描述文字 </a:t>
            </a:r>
            <a:r>
              <a:rPr kumimoji="1" lang="en-US" altLang="zh-CN" dirty="0"/>
              <a:t>——</a:t>
            </a:r>
            <a:endParaRPr kumimoji="1" lang="zh-CN" altLang="en-US" dirty="0"/>
          </a:p>
        </p:txBody>
      </p:sp>
      <p:sp>
        <p:nvSpPr>
          <p:cNvPr id="37" name="矩形 36"/>
          <p:cNvSpPr/>
          <p:nvPr userDrawn="1"/>
        </p:nvSpPr>
        <p:spPr>
          <a:xfrm rot="2700000">
            <a:off x="7951567" y="1351880"/>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8" name="直线连接符 37"/>
          <p:cNvCxnSpPr/>
          <p:nvPr userDrawn="1"/>
        </p:nvCxnSpPr>
        <p:spPr>
          <a:xfrm>
            <a:off x="7343995" y="137630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39" name="直线连接符 38"/>
          <p:cNvCxnSpPr/>
          <p:nvPr userDrawn="1"/>
        </p:nvCxnSpPr>
        <p:spPr>
          <a:xfrm flipH="1">
            <a:off x="7808596" y="137634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0" name="文本占位符 2"/>
          <p:cNvSpPr>
            <a:spLocks noGrp="1"/>
          </p:cNvSpPr>
          <p:nvPr>
            <p:ph type="body" sz="quarter" idx="19" hasCustomPrompt="1"/>
          </p:nvPr>
        </p:nvSpPr>
        <p:spPr>
          <a:xfrm>
            <a:off x="7343994" y="669664"/>
            <a:ext cx="4694481" cy="402482"/>
          </a:xfrm>
          <a:prstGeom prst="rect">
            <a:avLst/>
          </a:prstGeom>
        </p:spPr>
        <p:txBody>
          <a:bodyPr/>
          <a:lstStyle>
            <a:lvl1pPr marL="0" indent="0" algn="r">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41" name="文本占位符 6"/>
          <p:cNvSpPr>
            <a:spLocks noGrp="1"/>
          </p:cNvSpPr>
          <p:nvPr>
            <p:ph type="body" sz="quarter" idx="20" hasCustomPrompt="1"/>
          </p:nvPr>
        </p:nvSpPr>
        <p:spPr>
          <a:xfrm>
            <a:off x="7976621" y="1126009"/>
            <a:ext cx="4061855" cy="1885929"/>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42" name="矩形 41"/>
          <p:cNvSpPr/>
          <p:nvPr userDrawn="1"/>
        </p:nvSpPr>
        <p:spPr>
          <a:xfrm rot="2700000">
            <a:off x="7951567" y="3453564"/>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3" name="直线连接符 42"/>
          <p:cNvCxnSpPr/>
          <p:nvPr userDrawn="1"/>
        </p:nvCxnSpPr>
        <p:spPr>
          <a:xfrm>
            <a:off x="7343995" y="3477985"/>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44" name="直线连接符 43"/>
          <p:cNvCxnSpPr/>
          <p:nvPr userDrawn="1"/>
        </p:nvCxnSpPr>
        <p:spPr>
          <a:xfrm flipH="1">
            <a:off x="7808596" y="3478032"/>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5" name="文本占位符 6"/>
          <p:cNvSpPr>
            <a:spLocks noGrp="1"/>
          </p:cNvSpPr>
          <p:nvPr>
            <p:ph type="body" sz="quarter" idx="28" hasCustomPrompt="1"/>
          </p:nvPr>
        </p:nvSpPr>
        <p:spPr>
          <a:xfrm>
            <a:off x="7976621" y="3227694"/>
            <a:ext cx="4061855" cy="870778"/>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46" name="矩形 45"/>
          <p:cNvSpPr/>
          <p:nvPr userDrawn="1"/>
        </p:nvSpPr>
        <p:spPr>
          <a:xfrm rot="2700000">
            <a:off x="7951567" y="4540096"/>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7" name="直线连接符 46"/>
          <p:cNvCxnSpPr/>
          <p:nvPr userDrawn="1"/>
        </p:nvCxnSpPr>
        <p:spPr>
          <a:xfrm>
            <a:off x="7343995" y="4564517"/>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48" name="直线连接符 47"/>
          <p:cNvCxnSpPr/>
          <p:nvPr userDrawn="1"/>
        </p:nvCxnSpPr>
        <p:spPr>
          <a:xfrm flipH="1">
            <a:off x="7808596" y="456456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9" name="文本占位符 6"/>
          <p:cNvSpPr>
            <a:spLocks noGrp="1"/>
          </p:cNvSpPr>
          <p:nvPr>
            <p:ph type="body" sz="quarter" idx="29" hasCustomPrompt="1"/>
          </p:nvPr>
        </p:nvSpPr>
        <p:spPr>
          <a:xfrm>
            <a:off x="7976621" y="4314226"/>
            <a:ext cx="4061855" cy="2203048"/>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Tree>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5.【图片内容】双图文横">
    <p:spTree>
      <p:nvGrpSpPr>
        <p:cNvPr id="1" name=""/>
        <p:cNvGrpSpPr/>
        <p:nvPr/>
      </p:nvGrpSpPr>
      <p:grpSpPr>
        <a:xfrm>
          <a:off x="0" y="0"/>
          <a:ext cx="0" cy="0"/>
          <a:chOff x="0" y="0"/>
          <a:chExt cx="0" cy="0"/>
        </a:xfrm>
      </p:grpSpPr>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47" name="文本框 46"/>
          <p:cNvSpPr txBox="1"/>
          <p:nvPr userDrawn="1"/>
        </p:nvSpPr>
        <p:spPr>
          <a:xfrm>
            <a:off x="3555242" y="1030406"/>
            <a:ext cx="184731" cy="369332"/>
          </a:xfrm>
          <a:prstGeom prst="rect">
            <a:avLst/>
          </a:prstGeom>
          <a:noFill/>
        </p:spPr>
        <p:txBody>
          <a:bodyPr wrap="none" rtlCol="0">
            <a:spAutoFit/>
          </a:bodyPr>
          <a:lstStyle/>
          <a:p>
            <a:endParaRPr kumimoji="1" lang="zh-CN" altLang="en-US" dirty="0"/>
          </a:p>
        </p:txBody>
      </p:sp>
      <p:sp>
        <p:nvSpPr>
          <p:cNvPr id="33" name="标题 11"/>
          <p:cNvSpPr>
            <a:spLocks noGrp="1"/>
          </p:cNvSpPr>
          <p:nvPr userDrawn="1">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58" name="文本占位符 2"/>
          <p:cNvSpPr>
            <a:spLocks noGrp="1"/>
          </p:cNvSpPr>
          <p:nvPr userDrawn="1">
            <p:ph type="body" sz="quarter" idx="23" hasCustomPrompt="1"/>
          </p:nvPr>
        </p:nvSpPr>
        <p:spPr>
          <a:xfrm>
            <a:off x="593839" y="5005826"/>
            <a:ext cx="4694481" cy="402482"/>
          </a:xfrm>
          <a:prstGeom prst="rect">
            <a:avLst/>
          </a:prstGeom>
        </p:spPr>
        <p:txBody>
          <a:bodyPr/>
          <a:lstStyle>
            <a:lvl1pPr marL="0" indent="0" algn="l">
              <a:buFontTx/>
              <a:buNone/>
              <a:defRPr sz="1600" b="0" i="1">
                <a:latin typeface="Microsoft YaHei Light" charset="-122"/>
                <a:ea typeface="Microsoft YaHei Light" charset="-122"/>
                <a:cs typeface="Microsoft YaHei Light" charset="-122"/>
              </a:defRPr>
            </a:lvl1pPr>
          </a:lstStyle>
          <a:p>
            <a:pPr lvl="0"/>
            <a:r>
              <a:rPr kumimoji="1" lang="zh-CN" altLang="en-US" dirty="0"/>
              <a:t>单击此处编辑需求段落标题文本</a:t>
            </a:r>
          </a:p>
        </p:txBody>
      </p:sp>
      <p:sp>
        <p:nvSpPr>
          <p:cNvPr id="59" name="文本占位符 6"/>
          <p:cNvSpPr>
            <a:spLocks noGrp="1"/>
          </p:cNvSpPr>
          <p:nvPr userDrawn="1">
            <p:ph type="body" sz="quarter" idx="24" hasCustomPrompt="1"/>
          </p:nvPr>
        </p:nvSpPr>
        <p:spPr>
          <a:xfrm>
            <a:off x="593839" y="5338883"/>
            <a:ext cx="4927014" cy="92432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60" name="文本占位符 37"/>
          <p:cNvSpPr>
            <a:spLocks noGrp="1"/>
          </p:cNvSpPr>
          <p:nvPr userDrawn="1">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61" name="图片占位符 2"/>
          <p:cNvSpPr>
            <a:spLocks noGrp="1"/>
          </p:cNvSpPr>
          <p:nvPr userDrawn="1">
            <p:ph type="pic" sz="quarter" idx="10" hasCustomPrompt="1"/>
          </p:nvPr>
        </p:nvSpPr>
        <p:spPr>
          <a:xfrm>
            <a:off x="665756" y="688653"/>
            <a:ext cx="5545831" cy="3705902"/>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A</a:t>
            </a:r>
            <a:endParaRPr kumimoji="1" lang="zh-CN" altLang="en-US" dirty="0"/>
          </a:p>
        </p:txBody>
      </p:sp>
      <p:sp>
        <p:nvSpPr>
          <p:cNvPr id="62" name="文本占位符 2"/>
          <p:cNvSpPr>
            <a:spLocks noGrp="1"/>
          </p:cNvSpPr>
          <p:nvPr>
            <p:ph type="body" sz="quarter" idx="25" hasCustomPrompt="1"/>
          </p:nvPr>
        </p:nvSpPr>
        <p:spPr>
          <a:xfrm>
            <a:off x="665756" y="4458903"/>
            <a:ext cx="5545831" cy="304833"/>
          </a:xfrm>
          <a:prstGeom prst="rect">
            <a:avLst/>
          </a:prstGeom>
        </p:spPr>
        <p:txBody>
          <a:bodyPr/>
          <a:lstStyle>
            <a:lvl1pPr marL="0" indent="0" algn="ctr">
              <a:buFontTx/>
              <a:buNone/>
              <a:defRPr sz="1000" b="0" i="1">
                <a:solidFill>
                  <a:srgbClr val="585C5E"/>
                </a:solidFill>
                <a:latin typeface="Microsoft YaHei" charset="-122"/>
                <a:ea typeface="Microsoft YaHei" charset="-122"/>
                <a:cs typeface="Microsoft YaHei" charset="-122"/>
              </a:defRPr>
            </a:lvl1pPr>
          </a:lstStyle>
          <a:p>
            <a:pPr lvl="0"/>
            <a:r>
              <a:rPr kumimoji="1" lang="en-US" altLang="zh-CN" dirty="0"/>
              <a:t>——</a:t>
            </a:r>
            <a:r>
              <a:rPr kumimoji="1" lang="zh-CN" altLang="en-US" dirty="0"/>
              <a:t> 单击此处编辑图片说明描述文字 </a:t>
            </a:r>
            <a:r>
              <a:rPr kumimoji="1" lang="en-US" altLang="zh-CN" dirty="0"/>
              <a:t>——</a:t>
            </a:r>
            <a:endParaRPr kumimoji="1" lang="zh-CN" altLang="en-US" dirty="0"/>
          </a:p>
        </p:txBody>
      </p:sp>
      <p:sp>
        <p:nvSpPr>
          <p:cNvPr id="41" name="图片占位符 2"/>
          <p:cNvSpPr>
            <a:spLocks noGrp="1"/>
          </p:cNvSpPr>
          <p:nvPr>
            <p:ph type="pic" sz="quarter" idx="26" hasCustomPrompt="1"/>
          </p:nvPr>
        </p:nvSpPr>
        <p:spPr>
          <a:xfrm>
            <a:off x="6420253" y="688653"/>
            <a:ext cx="5545831" cy="3705902"/>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B</a:t>
            </a:r>
            <a:endParaRPr kumimoji="1" lang="zh-CN" altLang="en-US" dirty="0"/>
          </a:p>
        </p:txBody>
      </p:sp>
      <p:sp>
        <p:nvSpPr>
          <p:cNvPr id="48" name="文本占位符 2"/>
          <p:cNvSpPr>
            <a:spLocks noGrp="1"/>
          </p:cNvSpPr>
          <p:nvPr>
            <p:ph type="body" sz="quarter" idx="27" hasCustomPrompt="1"/>
          </p:nvPr>
        </p:nvSpPr>
        <p:spPr>
          <a:xfrm>
            <a:off x="6420253" y="4458903"/>
            <a:ext cx="5545831" cy="304833"/>
          </a:xfrm>
          <a:prstGeom prst="rect">
            <a:avLst/>
          </a:prstGeom>
        </p:spPr>
        <p:txBody>
          <a:bodyPr/>
          <a:lstStyle>
            <a:lvl1pPr marL="0" indent="0" algn="ctr">
              <a:buFontTx/>
              <a:buNone/>
              <a:defRPr sz="1000" b="0" i="1">
                <a:solidFill>
                  <a:srgbClr val="585C5E"/>
                </a:solidFill>
                <a:latin typeface="Microsoft YaHei" charset="-122"/>
                <a:ea typeface="Microsoft YaHei" charset="-122"/>
                <a:cs typeface="Microsoft YaHei" charset="-122"/>
              </a:defRPr>
            </a:lvl1pPr>
          </a:lstStyle>
          <a:p>
            <a:pPr lvl="0"/>
            <a:r>
              <a:rPr kumimoji="1" lang="en-US" altLang="zh-CN" dirty="0"/>
              <a:t>——</a:t>
            </a:r>
            <a:r>
              <a:rPr kumimoji="1" lang="zh-CN" altLang="en-US" dirty="0"/>
              <a:t> 单击此处编辑图片说明描述文字 </a:t>
            </a:r>
            <a:r>
              <a:rPr kumimoji="1" lang="en-US" altLang="zh-CN" dirty="0"/>
              <a:t>——</a:t>
            </a:r>
            <a:endParaRPr kumimoji="1" lang="zh-CN" altLang="en-US" dirty="0"/>
          </a:p>
        </p:txBody>
      </p:sp>
      <p:sp>
        <p:nvSpPr>
          <p:cNvPr id="64" name="文本占位符 2"/>
          <p:cNvSpPr>
            <a:spLocks noGrp="1"/>
          </p:cNvSpPr>
          <p:nvPr>
            <p:ph type="body" sz="quarter" idx="28" hasCustomPrompt="1"/>
          </p:nvPr>
        </p:nvSpPr>
        <p:spPr>
          <a:xfrm>
            <a:off x="6350511" y="5005826"/>
            <a:ext cx="4694481" cy="402482"/>
          </a:xfrm>
          <a:prstGeom prst="rect">
            <a:avLst/>
          </a:prstGeom>
        </p:spPr>
        <p:txBody>
          <a:bodyPr/>
          <a:lstStyle>
            <a:lvl1pPr marL="0" indent="0" algn="l">
              <a:buFontTx/>
              <a:buNone/>
              <a:defRPr sz="1600" b="0" i="1">
                <a:latin typeface="Microsoft YaHei Light" charset="-122"/>
                <a:ea typeface="Microsoft YaHei Light" charset="-122"/>
                <a:cs typeface="Microsoft YaHei Light" charset="-122"/>
              </a:defRPr>
            </a:lvl1pPr>
          </a:lstStyle>
          <a:p>
            <a:pPr lvl="0"/>
            <a:r>
              <a:rPr kumimoji="1" lang="zh-CN" altLang="en-US" dirty="0"/>
              <a:t>单击此处编辑需求段落标题文本</a:t>
            </a:r>
          </a:p>
        </p:txBody>
      </p:sp>
      <p:sp>
        <p:nvSpPr>
          <p:cNvPr id="65" name="文本占位符 6"/>
          <p:cNvSpPr>
            <a:spLocks noGrp="1"/>
          </p:cNvSpPr>
          <p:nvPr>
            <p:ph type="body" sz="quarter" idx="29" hasCustomPrompt="1"/>
          </p:nvPr>
        </p:nvSpPr>
        <p:spPr>
          <a:xfrm>
            <a:off x="6350511" y="5338883"/>
            <a:ext cx="4927014" cy="92432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Tree>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5.【图片内容】三图文横">
    <p:spTree>
      <p:nvGrpSpPr>
        <p:cNvPr id="1" name=""/>
        <p:cNvGrpSpPr/>
        <p:nvPr/>
      </p:nvGrpSpPr>
      <p:grpSpPr>
        <a:xfrm>
          <a:off x="0" y="0"/>
          <a:ext cx="0" cy="0"/>
          <a:chOff x="0" y="0"/>
          <a:chExt cx="0" cy="0"/>
        </a:xfrm>
      </p:grpSpPr>
      <p:sp>
        <p:nvSpPr>
          <p:cNvPr id="90"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latin typeface="Microsoft YaHei" charset="-122"/>
                <a:ea typeface="Microsoft YaHei" charset="-122"/>
                <a:cs typeface="Microsoft YaHei" charset="-122"/>
              </a:rPr>
              <a:pPr algn="ctr"/>
              <a:t>‹#›</a:t>
            </a:fld>
            <a:endParaRPr kumimoji="1" lang="zh-CN" altLang="en-US" sz="1300" b="0" i="1" dirty="0">
              <a:latin typeface="Microsoft YaHei" charset="-122"/>
              <a:ea typeface="Microsoft YaHei" charset="-122"/>
              <a:cs typeface="Microsoft YaHei" charset="-122"/>
            </a:endParaRPr>
          </a:p>
        </p:txBody>
      </p:sp>
      <p:sp>
        <p:nvSpPr>
          <p:cNvPr id="91" name="文本框 90"/>
          <p:cNvSpPr txBox="1"/>
          <p:nvPr userDrawn="1"/>
        </p:nvSpPr>
        <p:spPr>
          <a:xfrm>
            <a:off x="3555242" y="1030406"/>
            <a:ext cx="184731" cy="369332"/>
          </a:xfrm>
          <a:prstGeom prst="rect">
            <a:avLst/>
          </a:prstGeom>
          <a:noFill/>
        </p:spPr>
        <p:txBody>
          <a:bodyPr wrap="none" rtlCol="0">
            <a:spAutoFit/>
          </a:bodyPr>
          <a:lstStyle/>
          <a:p>
            <a:endParaRPr kumimoji="1" lang="zh-CN" altLang="en-US" dirty="0"/>
          </a:p>
        </p:txBody>
      </p:sp>
      <p:sp>
        <p:nvSpPr>
          <p:cNvPr id="92" name="标题 11"/>
          <p:cNvSpPr>
            <a:spLocks noGrp="1"/>
          </p:cNvSpPr>
          <p:nvPr>
            <p:ph type="title"/>
          </p:nvPr>
        </p:nvSpPr>
        <p:spPr>
          <a:xfrm>
            <a:off x="4343400" y="188183"/>
            <a:ext cx="7695077"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95" name="文本占位符 37"/>
          <p:cNvSpPr>
            <a:spLocks noGrp="1"/>
          </p:cNvSpPr>
          <p:nvPr>
            <p:ph type="body" sz="quarter" idx="15" hasCustomPrompt="1"/>
          </p:nvPr>
        </p:nvSpPr>
        <p:spPr>
          <a:xfrm>
            <a:off x="26440" y="579397"/>
            <a:ext cx="381432" cy="2216150"/>
          </a:xfrm>
          <a:prstGeom prst="rect">
            <a:avLst/>
          </a:prstGeom>
        </p:spPr>
        <p:txBody>
          <a:bodyPr vert="eaVert"/>
          <a:lstStyle>
            <a:lvl1pPr marL="0" indent="0" algn="l">
              <a:lnSpc>
                <a:spcPct val="100000"/>
              </a:lnSpc>
              <a:buNone/>
              <a:defRPr sz="1200" b="0" i="0" u="none">
                <a:solidFill>
                  <a:srgbClr val="25292C">
                    <a:alpha val="40000"/>
                  </a:srgbClr>
                </a:solidFill>
                <a:latin typeface="Microsoft YaHei Light" charset="-122"/>
                <a:ea typeface="Microsoft YaHei Light" charset="-122"/>
                <a:cs typeface="Microsoft YaHei Light" charset="-122"/>
              </a:defRPr>
            </a:lvl1pPr>
          </a:lstStyle>
          <a:p>
            <a:pPr>
              <a:lnSpc>
                <a:spcPct val="100000"/>
              </a:lnSpc>
            </a:pPr>
            <a:r>
              <a:rPr lang="zh-CN" altLang="en-US" sz="1200" i="1" dirty="0">
                <a:solidFill>
                  <a:srgbClr val="25292C">
                    <a:alpha val="25000"/>
                  </a:srgbClr>
                </a:solidFill>
                <a:latin typeface="Microsoft YaHei Light" charset="-122"/>
                <a:ea typeface="Microsoft YaHei Light" charset="-122"/>
                <a:cs typeface="Microsoft YaHei Light" charset="-122"/>
              </a:rPr>
              <a:t>安全产品中心</a:t>
            </a:r>
          </a:p>
        </p:txBody>
      </p:sp>
      <p:sp>
        <p:nvSpPr>
          <p:cNvPr id="96" name="图片占位符 2"/>
          <p:cNvSpPr>
            <a:spLocks noGrp="1"/>
          </p:cNvSpPr>
          <p:nvPr>
            <p:ph type="pic" sz="quarter" idx="10" hasCustomPrompt="1"/>
          </p:nvPr>
        </p:nvSpPr>
        <p:spPr>
          <a:xfrm>
            <a:off x="823061" y="677923"/>
            <a:ext cx="3394752" cy="2629418"/>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A</a:t>
            </a:r>
            <a:endParaRPr kumimoji="1" lang="zh-CN" altLang="en-US" dirty="0"/>
          </a:p>
        </p:txBody>
      </p:sp>
      <p:sp>
        <p:nvSpPr>
          <p:cNvPr id="100" name="文本占位符 2"/>
          <p:cNvSpPr>
            <a:spLocks noGrp="1"/>
          </p:cNvSpPr>
          <p:nvPr>
            <p:ph type="body" sz="quarter" idx="28" hasCustomPrompt="1"/>
          </p:nvPr>
        </p:nvSpPr>
        <p:spPr>
          <a:xfrm>
            <a:off x="883026" y="3759755"/>
            <a:ext cx="3334786" cy="402482"/>
          </a:xfrm>
          <a:prstGeom prst="rect">
            <a:avLst/>
          </a:prstGeom>
        </p:spPr>
        <p:txBody>
          <a:bodyPr/>
          <a:lstStyle>
            <a:lvl1pPr marL="0" indent="0" algn="l">
              <a:buFontTx/>
              <a:buNone/>
              <a:defRPr sz="1600" b="1" i="1">
                <a:latin typeface="Microsoft YaHei Light" charset="-122"/>
                <a:ea typeface="Microsoft YaHei Light" charset="-122"/>
                <a:cs typeface="Microsoft YaHei Light" charset="-122"/>
              </a:defRPr>
            </a:lvl1pPr>
          </a:lstStyle>
          <a:p>
            <a:pPr lvl="0"/>
            <a:r>
              <a:rPr kumimoji="1" lang="zh-CN" altLang="en-US" dirty="0"/>
              <a:t>单击此处编辑需求段落标题文本</a:t>
            </a:r>
          </a:p>
        </p:txBody>
      </p:sp>
      <p:sp>
        <p:nvSpPr>
          <p:cNvPr id="101" name="文本占位符 6"/>
          <p:cNvSpPr>
            <a:spLocks noGrp="1"/>
          </p:cNvSpPr>
          <p:nvPr>
            <p:ph type="body" sz="quarter" idx="29" hasCustomPrompt="1"/>
          </p:nvPr>
        </p:nvSpPr>
        <p:spPr>
          <a:xfrm>
            <a:off x="883026" y="4235990"/>
            <a:ext cx="3334786" cy="92432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107" name="图片占位符 2"/>
          <p:cNvSpPr>
            <a:spLocks noGrp="1"/>
          </p:cNvSpPr>
          <p:nvPr>
            <p:ph type="pic" sz="quarter" idx="30" hasCustomPrompt="1"/>
          </p:nvPr>
        </p:nvSpPr>
        <p:spPr>
          <a:xfrm>
            <a:off x="4641523" y="677923"/>
            <a:ext cx="3394752" cy="2629418"/>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B</a:t>
            </a:r>
            <a:endParaRPr kumimoji="1" lang="zh-CN" altLang="en-US" dirty="0"/>
          </a:p>
        </p:txBody>
      </p:sp>
      <p:sp>
        <p:nvSpPr>
          <p:cNvPr id="108" name="图片占位符 2"/>
          <p:cNvSpPr>
            <a:spLocks noGrp="1"/>
          </p:cNvSpPr>
          <p:nvPr>
            <p:ph type="pic" sz="quarter" idx="31" hasCustomPrompt="1"/>
          </p:nvPr>
        </p:nvSpPr>
        <p:spPr>
          <a:xfrm>
            <a:off x="8459986" y="677923"/>
            <a:ext cx="3394752" cy="2629418"/>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C</a:t>
            </a:r>
            <a:endParaRPr kumimoji="1" lang="zh-CN" altLang="en-US" dirty="0"/>
          </a:p>
        </p:txBody>
      </p:sp>
      <p:cxnSp>
        <p:nvCxnSpPr>
          <p:cNvPr id="112" name="直线连接符 111"/>
          <p:cNvCxnSpPr/>
          <p:nvPr/>
        </p:nvCxnSpPr>
        <p:spPr>
          <a:xfrm flipH="1">
            <a:off x="688185" y="442892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113" name="直线连接符 112"/>
          <p:cNvCxnSpPr/>
          <p:nvPr/>
        </p:nvCxnSpPr>
        <p:spPr>
          <a:xfrm flipH="1">
            <a:off x="688185" y="5430795"/>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115" name="文本占位符 6"/>
          <p:cNvSpPr>
            <a:spLocks noGrp="1"/>
          </p:cNvSpPr>
          <p:nvPr>
            <p:ph type="body" sz="quarter" idx="32" hasCustomPrompt="1"/>
          </p:nvPr>
        </p:nvSpPr>
        <p:spPr>
          <a:xfrm>
            <a:off x="883026" y="5229901"/>
            <a:ext cx="3334786" cy="92432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116" name="文本占位符 2"/>
          <p:cNvSpPr>
            <a:spLocks noGrp="1"/>
          </p:cNvSpPr>
          <p:nvPr>
            <p:ph type="body" sz="quarter" idx="33" hasCustomPrompt="1"/>
          </p:nvPr>
        </p:nvSpPr>
        <p:spPr>
          <a:xfrm>
            <a:off x="4701489" y="3759755"/>
            <a:ext cx="3334786" cy="402482"/>
          </a:xfrm>
          <a:prstGeom prst="rect">
            <a:avLst/>
          </a:prstGeom>
        </p:spPr>
        <p:txBody>
          <a:bodyPr/>
          <a:lstStyle>
            <a:lvl1pPr marL="0" indent="0" algn="l">
              <a:buFontTx/>
              <a:buNone/>
              <a:defRPr sz="1600" b="1" i="1">
                <a:latin typeface="Microsoft YaHei Light" charset="-122"/>
                <a:ea typeface="Microsoft YaHei Light" charset="-122"/>
                <a:cs typeface="Microsoft YaHei Light" charset="-122"/>
              </a:defRPr>
            </a:lvl1pPr>
          </a:lstStyle>
          <a:p>
            <a:pPr lvl="0"/>
            <a:r>
              <a:rPr kumimoji="1" lang="zh-CN" altLang="en-US" dirty="0"/>
              <a:t>单击此处编辑需求段落标题文本</a:t>
            </a:r>
          </a:p>
        </p:txBody>
      </p:sp>
      <p:sp>
        <p:nvSpPr>
          <p:cNvPr id="117" name="文本占位符 6"/>
          <p:cNvSpPr>
            <a:spLocks noGrp="1"/>
          </p:cNvSpPr>
          <p:nvPr>
            <p:ph type="body" sz="quarter" idx="34" hasCustomPrompt="1"/>
          </p:nvPr>
        </p:nvSpPr>
        <p:spPr>
          <a:xfrm>
            <a:off x="4701489" y="4235990"/>
            <a:ext cx="3334786" cy="92432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cxnSp>
        <p:nvCxnSpPr>
          <p:cNvPr id="118" name="直线连接符 117"/>
          <p:cNvCxnSpPr/>
          <p:nvPr userDrawn="1"/>
        </p:nvCxnSpPr>
        <p:spPr>
          <a:xfrm flipH="1">
            <a:off x="4506648" y="442892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119" name="直线连接符 118"/>
          <p:cNvCxnSpPr/>
          <p:nvPr userDrawn="1"/>
        </p:nvCxnSpPr>
        <p:spPr>
          <a:xfrm flipH="1">
            <a:off x="4506648" y="5430795"/>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120" name="文本占位符 6"/>
          <p:cNvSpPr>
            <a:spLocks noGrp="1"/>
          </p:cNvSpPr>
          <p:nvPr>
            <p:ph type="body" sz="quarter" idx="35" hasCustomPrompt="1"/>
          </p:nvPr>
        </p:nvSpPr>
        <p:spPr>
          <a:xfrm>
            <a:off x="4701489" y="5229901"/>
            <a:ext cx="3334786" cy="92432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121" name="文本占位符 2"/>
          <p:cNvSpPr>
            <a:spLocks noGrp="1"/>
          </p:cNvSpPr>
          <p:nvPr>
            <p:ph type="body" sz="quarter" idx="36" hasCustomPrompt="1"/>
          </p:nvPr>
        </p:nvSpPr>
        <p:spPr>
          <a:xfrm>
            <a:off x="8519952" y="3759755"/>
            <a:ext cx="3334786" cy="402482"/>
          </a:xfrm>
          <a:prstGeom prst="rect">
            <a:avLst/>
          </a:prstGeom>
        </p:spPr>
        <p:txBody>
          <a:bodyPr/>
          <a:lstStyle>
            <a:lvl1pPr marL="0" indent="0" algn="l">
              <a:buFontTx/>
              <a:buNone/>
              <a:defRPr sz="1600" b="1" i="1">
                <a:latin typeface="Microsoft YaHei Light" charset="-122"/>
                <a:ea typeface="Microsoft YaHei Light" charset="-122"/>
                <a:cs typeface="Microsoft YaHei Light" charset="-122"/>
              </a:defRPr>
            </a:lvl1pPr>
          </a:lstStyle>
          <a:p>
            <a:pPr lvl="0"/>
            <a:r>
              <a:rPr kumimoji="1" lang="zh-CN" altLang="en-US" dirty="0"/>
              <a:t>单击此处编辑需求段落标题文本</a:t>
            </a:r>
          </a:p>
        </p:txBody>
      </p:sp>
      <p:sp>
        <p:nvSpPr>
          <p:cNvPr id="122" name="文本占位符 6"/>
          <p:cNvSpPr>
            <a:spLocks noGrp="1"/>
          </p:cNvSpPr>
          <p:nvPr>
            <p:ph type="body" sz="quarter" idx="37" hasCustomPrompt="1"/>
          </p:nvPr>
        </p:nvSpPr>
        <p:spPr>
          <a:xfrm>
            <a:off x="8519952" y="4235990"/>
            <a:ext cx="3334786" cy="92432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cxnSp>
        <p:nvCxnSpPr>
          <p:cNvPr id="123" name="直线连接符 122"/>
          <p:cNvCxnSpPr/>
          <p:nvPr userDrawn="1"/>
        </p:nvCxnSpPr>
        <p:spPr>
          <a:xfrm flipH="1">
            <a:off x="8325111" y="4428924"/>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cxnSp>
        <p:nvCxnSpPr>
          <p:cNvPr id="124" name="直线连接符 123"/>
          <p:cNvCxnSpPr/>
          <p:nvPr userDrawn="1"/>
        </p:nvCxnSpPr>
        <p:spPr>
          <a:xfrm flipH="1">
            <a:off x="8325111" y="5430795"/>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125" name="文本占位符 6"/>
          <p:cNvSpPr>
            <a:spLocks noGrp="1"/>
          </p:cNvSpPr>
          <p:nvPr>
            <p:ph type="body" sz="quarter" idx="38" hasCustomPrompt="1"/>
          </p:nvPr>
        </p:nvSpPr>
        <p:spPr>
          <a:xfrm>
            <a:off x="8519952" y="5229901"/>
            <a:ext cx="3334786" cy="924321"/>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Tree>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5.【图片内容】单图文大">
    <p:spTree>
      <p:nvGrpSpPr>
        <p:cNvPr id="1" name=""/>
        <p:cNvGrpSpPr/>
        <p:nvPr/>
      </p:nvGrpSpPr>
      <p:grpSpPr>
        <a:xfrm>
          <a:off x="0" y="0"/>
          <a:ext cx="0" cy="0"/>
          <a:chOff x="0" y="0"/>
          <a:chExt cx="0" cy="0"/>
        </a:xfrm>
      </p:grpSpPr>
      <p:sp>
        <p:nvSpPr>
          <p:cNvPr id="32" name="文本框 31"/>
          <p:cNvSpPr txBox="1"/>
          <p:nvPr userDrawn="1"/>
        </p:nvSpPr>
        <p:spPr>
          <a:xfrm>
            <a:off x="75816" y="595750"/>
            <a:ext cx="256802" cy="10724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eaVert" wrap="square" lIns="35719" tIns="35719" rIns="35719" bIns="35719" numCol="1" spcCol="38100" rtlCol="0" anchor="ctr">
            <a:spAutoFit/>
          </a:bodyPr>
          <a:lstStyle/>
          <a:p>
            <a:r>
              <a:rPr lang="zh-CN" altLang="en-US" sz="1200" i="1" dirty="0">
                <a:solidFill>
                  <a:srgbClr val="25292C">
                    <a:alpha val="25000"/>
                  </a:srgbClr>
                </a:solidFill>
                <a:latin typeface="Microsoft YaHei Light" charset="-122"/>
                <a:ea typeface="Microsoft YaHei Light" charset="-122"/>
                <a:cs typeface="Microsoft YaHei Light" charset="-122"/>
              </a:rPr>
              <a:t>安全产品部</a:t>
            </a:r>
          </a:p>
        </p:txBody>
      </p:sp>
      <p:sp>
        <p:nvSpPr>
          <p:cNvPr id="33" name="矩形 32"/>
          <p:cNvSpPr/>
          <p:nvPr userDrawn="1"/>
        </p:nvSpPr>
        <p:spPr>
          <a:xfrm>
            <a:off x="0" y="0"/>
            <a:ext cx="674171" cy="6858000"/>
          </a:xfrm>
          <a:prstGeom prst="rect">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文本框 34"/>
          <p:cNvSpPr txBox="1"/>
          <p:nvPr userDrawn="1"/>
        </p:nvSpPr>
        <p:spPr>
          <a:xfrm>
            <a:off x="75816" y="595750"/>
            <a:ext cx="256802" cy="10724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eaVert" wrap="square" lIns="35719" tIns="35719" rIns="35719" bIns="35719" numCol="1" spcCol="38100" rtlCol="0" anchor="ctr">
            <a:spAutoFit/>
          </a:bodyPr>
          <a:lstStyle/>
          <a:p>
            <a:r>
              <a:rPr lang="zh-CN" altLang="en-US" sz="1200" i="1" dirty="0">
                <a:solidFill>
                  <a:schemeClr val="bg1">
                    <a:alpha val="70000"/>
                  </a:schemeClr>
                </a:solidFill>
                <a:latin typeface="Microsoft YaHei Light" charset="-122"/>
                <a:ea typeface="Microsoft YaHei Light" charset="-122"/>
                <a:cs typeface="Microsoft YaHei Light" charset="-122"/>
              </a:rPr>
              <a:t>安全产品部</a:t>
            </a:r>
          </a:p>
        </p:txBody>
      </p:sp>
      <p:cxnSp>
        <p:nvCxnSpPr>
          <p:cNvPr id="36" name="直线连接符 35"/>
          <p:cNvCxnSpPr/>
          <p:nvPr userDrawn="1"/>
        </p:nvCxnSpPr>
        <p:spPr>
          <a:xfrm>
            <a:off x="84770" y="361870"/>
            <a:ext cx="233216" cy="0"/>
          </a:xfrm>
          <a:prstGeom prst="line">
            <a:avLst/>
          </a:pr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solidFill>
                  <a:schemeClr val="bg1"/>
                </a:solidFill>
                <a:latin typeface="Microsoft YaHei" charset="-122"/>
                <a:ea typeface="Microsoft YaHei" charset="-122"/>
                <a:cs typeface="Microsoft YaHei" charset="-122"/>
              </a:rPr>
              <a:pPr algn="ctr"/>
              <a:t>‹#›</a:t>
            </a:fld>
            <a:endParaRPr kumimoji="1" lang="zh-CN" altLang="en-US" sz="1300" b="0" i="1" dirty="0">
              <a:solidFill>
                <a:schemeClr val="bg1"/>
              </a:solidFill>
              <a:latin typeface="Microsoft YaHei" charset="-122"/>
              <a:ea typeface="Microsoft YaHei" charset="-122"/>
              <a:cs typeface="Microsoft YaHei" charset="-122"/>
            </a:endParaRPr>
          </a:p>
        </p:txBody>
      </p:sp>
      <p:sp>
        <p:nvSpPr>
          <p:cNvPr id="23" name="标题 11"/>
          <p:cNvSpPr>
            <a:spLocks noGrp="1"/>
          </p:cNvSpPr>
          <p:nvPr>
            <p:ph type="title"/>
          </p:nvPr>
        </p:nvSpPr>
        <p:spPr>
          <a:xfrm>
            <a:off x="7047186" y="188183"/>
            <a:ext cx="4991291" cy="391214"/>
          </a:xfrm>
          <a:prstGeom prst="rect">
            <a:avLst/>
          </a:prstGeom>
        </p:spPr>
        <p:txBody>
          <a:bodyPr/>
          <a:lstStyle>
            <a:lvl1pPr algn="r">
              <a:defRPr sz="1600" b="0" i="1">
                <a:solidFill>
                  <a:srgbClr val="0A52E2"/>
                </a:solidFill>
                <a:latin typeface="Microsoft YaHei" charset="-122"/>
                <a:ea typeface="Microsoft YaHei" charset="-122"/>
                <a:cs typeface="Microsoft YaHei" charset="-122"/>
              </a:defRPr>
            </a:lvl1pPr>
          </a:lstStyle>
          <a:p>
            <a:r>
              <a:rPr kumimoji="1" lang="zh-CN" altLang="en-US"/>
              <a:t>单击此处编辑母版标题样式</a:t>
            </a:r>
            <a:endParaRPr kumimoji="1" lang="zh-CN" altLang="en-US" dirty="0"/>
          </a:p>
        </p:txBody>
      </p:sp>
      <p:sp>
        <p:nvSpPr>
          <p:cNvPr id="24" name="图片占位符 2"/>
          <p:cNvSpPr>
            <a:spLocks noGrp="1"/>
          </p:cNvSpPr>
          <p:nvPr>
            <p:ph type="pic" sz="quarter" idx="10" hasCustomPrompt="1"/>
          </p:nvPr>
        </p:nvSpPr>
        <p:spPr>
          <a:xfrm>
            <a:off x="669963" y="-13119"/>
            <a:ext cx="6261899" cy="6871119"/>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A</a:t>
            </a:r>
            <a:endParaRPr kumimoji="1" lang="zh-CN" altLang="en-US" dirty="0"/>
          </a:p>
        </p:txBody>
      </p:sp>
      <p:sp>
        <p:nvSpPr>
          <p:cNvPr id="37" name="矩形 36"/>
          <p:cNvSpPr/>
          <p:nvPr userDrawn="1"/>
        </p:nvSpPr>
        <p:spPr>
          <a:xfrm rot="2700000">
            <a:off x="7951567" y="1351880"/>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8" name="直线连接符 37"/>
          <p:cNvCxnSpPr/>
          <p:nvPr userDrawn="1"/>
        </p:nvCxnSpPr>
        <p:spPr>
          <a:xfrm>
            <a:off x="7343995" y="137630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39" name="直线连接符 38"/>
          <p:cNvCxnSpPr/>
          <p:nvPr userDrawn="1"/>
        </p:nvCxnSpPr>
        <p:spPr>
          <a:xfrm flipH="1">
            <a:off x="7808596" y="137634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40" name="文本占位符 2"/>
          <p:cNvSpPr>
            <a:spLocks noGrp="1"/>
          </p:cNvSpPr>
          <p:nvPr>
            <p:ph type="body" sz="quarter" idx="19" hasCustomPrompt="1"/>
          </p:nvPr>
        </p:nvSpPr>
        <p:spPr>
          <a:xfrm>
            <a:off x="7047186" y="669664"/>
            <a:ext cx="4991289" cy="402482"/>
          </a:xfrm>
          <a:prstGeom prst="rect">
            <a:avLst/>
          </a:prstGeom>
        </p:spPr>
        <p:txBody>
          <a:bodyPr/>
          <a:lstStyle>
            <a:lvl1pPr marL="0" indent="0" algn="r">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41" name="文本占位符 6"/>
          <p:cNvSpPr>
            <a:spLocks noGrp="1"/>
          </p:cNvSpPr>
          <p:nvPr>
            <p:ph type="body" sz="quarter" idx="20" hasCustomPrompt="1"/>
          </p:nvPr>
        </p:nvSpPr>
        <p:spPr>
          <a:xfrm>
            <a:off x="7976621" y="1126009"/>
            <a:ext cx="4061855" cy="1885929"/>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59" name="矩形 58"/>
          <p:cNvSpPr/>
          <p:nvPr userDrawn="1"/>
        </p:nvSpPr>
        <p:spPr>
          <a:xfrm rot="2700000">
            <a:off x="7951567" y="3911435"/>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0" name="直线连接符 59"/>
          <p:cNvCxnSpPr/>
          <p:nvPr userDrawn="1"/>
        </p:nvCxnSpPr>
        <p:spPr>
          <a:xfrm>
            <a:off x="7343995" y="3935856"/>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61" name="直线连接符 60"/>
          <p:cNvCxnSpPr/>
          <p:nvPr userDrawn="1"/>
        </p:nvCxnSpPr>
        <p:spPr>
          <a:xfrm flipH="1">
            <a:off x="7808596" y="3935903"/>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62" name="文本占位符 2"/>
          <p:cNvSpPr>
            <a:spLocks noGrp="1"/>
          </p:cNvSpPr>
          <p:nvPr>
            <p:ph type="body" sz="quarter" idx="28" hasCustomPrompt="1"/>
          </p:nvPr>
        </p:nvSpPr>
        <p:spPr>
          <a:xfrm>
            <a:off x="7047186" y="3229219"/>
            <a:ext cx="4991289" cy="402482"/>
          </a:xfrm>
          <a:prstGeom prst="rect">
            <a:avLst/>
          </a:prstGeom>
        </p:spPr>
        <p:txBody>
          <a:bodyPr/>
          <a:lstStyle>
            <a:lvl1pPr marL="0" indent="0" algn="r">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63" name="文本占位符 6"/>
          <p:cNvSpPr>
            <a:spLocks noGrp="1"/>
          </p:cNvSpPr>
          <p:nvPr>
            <p:ph type="body" sz="quarter" idx="29" hasCustomPrompt="1"/>
          </p:nvPr>
        </p:nvSpPr>
        <p:spPr>
          <a:xfrm>
            <a:off x="7976621" y="3685565"/>
            <a:ext cx="4061855" cy="977190"/>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
        <p:nvSpPr>
          <p:cNvPr id="64" name="矩形 63"/>
          <p:cNvSpPr/>
          <p:nvPr userDrawn="1"/>
        </p:nvSpPr>
        <p:spPr>
          <a:xfrm rot="2700000">
            <a:off x="7951567" y="5591210"/>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5" name="直线连接符 64"/>
          <p:cNvCxnSpPr/>
          <p:nvPr userDrawn="1"/>
        </p:nvCxnSpPr>
        <p:spPr>
          <a:xfrm>
            <a:off x="7343995" y="5615631"/>
            <a:ext cx="54234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66" name="直线连接符 65"/>
          <p:cNvCxnSpPr/>
          <p:nvPr userDrawn="1"/>
        </p:nvCxnSpPr>
        <p:spPr>
          <a:xfrm flipH="1">
            <a:off x="7808596" y="5615678"/>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sp>
        <p:nvSpPr>
          <p:cNvPr id="67" name="文本占位符 2"/>
          <p:cNvSpPr>
            <a:spLocks noGrp="1"/>
          </p:cNvSpPr>
          <p:nvPr>
            <p:ph type="body" sz="quarter" idx="30" hasCustomPrompt="1"/>
          </p:nvPr>
        </p:nvSpPr>
        <p:spPr>
          <a:xfrm>
            <a:off x="7047186" y="4908994"/>
            <a:ext cx="4991289" cy="402482"/>
          </a:xfrm>
          <a:prstGeom prst="rect">
            <a:avLst/>
          </a:prstGeom>
        </p:spPr>
        <p:txBody>
          <a:bodyPr/>
          <a:lstStyle>
            <a:lvl1pPr marL="0" indent="0" algn="r">
              <a:buFontTx/>
              <a:buNone/>
              <a:defRPr sz="1600" b="0" i="1">
                <a:latin typeface="Microsoft YaHei" charset="-122"/>
                <a:ea typeface="Microsoft YaHei" charset="-122"/>
                <a:cs typeface="Microsoft YaHei" charset="-122"/>
              </a:defRPr>
            </a:lvl1pPr>
          </a:lstStyle>
          <a:p>
            <a:pPr lvl="0"/>
            <a:r>
              <a:rPr kumimoji="1" lang="zh-CN" altLang="en-US" dirty="0"/>
              <a:t>单击此处编辑需求段落标题文本</a:t>
            </a:r>
          </a:p>
        </p:txBody>
      </p:sp>
      <p:sp>
        <p:nvSpPr>
          <p:cNvPr id="68" name="文本占位符 6"/>
          <p:cNvSpPr>
            <a:spLocks noGrp="1"/>
          </p:cNvSpPr>
          <p:nvPr>
            <p:ph type="body" sz="quarter" idx="31" hasCustomPrompt="1"/>
          </p:nvPr>
        </p:nvSpPr>
        <p:spPr>
          <a:xfrm>
            <a:off x="7976621" y="5365340"/>
            <a:ext cx="4061855" cy="977190"/>
          </a:xfrm>
          <a:prstGeom prst="rect">
            <a:avLst/>
          </a:prstGeom>
        </p:spPr>
        <p:txBody>
          <a:bodyPr/>
          <a:lstStyle>
            <a:lvl1pPr marL="0" marR="0" indent="0" algn="r" defTabSz="914400" rtl="0" eaLnBrk="1" fontAlgn="auto" latinLnBrk="0" hangingPunct="1">
              <a:lnSpc>
                <a:spcPct val="150000"/>
              </a:lnSpc>
              <a:spcBef>
                <a:spcPts val="1000"/>
              </a:spcBef>
              <a:spcAft>
                <a:spcPts val="0"/>
              </a:spcAft>
              <a:buClrTx/>
              <a:buSzTx/>
              <a:buFont typeface="Arial"/>
              <a:buNone/>
              <a:tabLst/>
              <a:defRPr sz="1200" b="0" i="0">
                <a:latin typeface="Microsoft YaHei Light" charset="-122"/>
                <a:ea typeface="Microsoft YaHei Light" charset="-122"/>
                <a:cs typeface="Microsoft YaHei Light" charset="-122"/>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1" lang="zh-CN" altLang="en-US" dirty="0"/>
              <a:t>单击此处编辑段落文字内容，单击此处编辑段落文字内容单击此处编辑段落文字内容单击此处编辑段落文字内容单击此处编辑段落文字内容单击此处编辑段落文字内容。</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1" lang="zh-CN" altLang="en-US" dirty="0"/>
          </a:p>
          <a:p>
            <a:pPr lvl="0"/>
            <a:endParaRPr kumimoji="1" lang="zh-CN" altLang="en-US" dirty="0"/>
          </a:p>
        </p:txBody>
      </p:sp>
    </p:spTree>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5.【图片内容】全屏+标题">
    <p:spTree>
      <p:nvGrpSpPr>
        <p:cNvPr id="1" name=""/>
        <p:cNvGrpSpPr/>
        <p:nvPr/>
      </p:nvGrpSpPr>
      <p:grpSpPr>
        <a:xfrm>
          <a:off x="0" y="0"/>
          <a:ext cx="0" cy="0"/>
          <a:chOff x="0" y="0"/>
          <a:chExt cx="0" cy="0"/>
        </a:xfrm>
      </p:grpSpPr>
      <p:sp>
        <p:nvSpPr>
          <p:cNvPr id="32" name="文本框 31"/>
          <p:cNvSpPr txBox="1"/>
          <p:nvPr userDrawn="1"/>
        </p:nvSpPr>
        <p:spPr>
          <a:xfrm>
            <a:off x="75816" y="595750"/>
            <a:ext cx="256802" cy="10724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eaVert" wrap="square" lIns="35719" tIns="35719" rIns="35719" bIns="35719" numCol="1" spcCol="38100" rtlCol="0" anchor="ctr">
            <a:spAutoFit/>
          </a:bodyPr>
          <a:lstStyle/>
          <a:p>
            <a:r>
              <a:rPr lang="zh-CN" altLang="en-US" sz="1200" i="1" dirty="0">
                <a:solidFill>
                  <a:srgbClr val="25292C">
                    <a:alpha val="25000"/>
                  </a:srgbClr>
                </a:solidFill>
                <a:latin typeface="Microsoft YaHei Light" charset="-122"/>
                <a:ea typeface="Microsoft YaHei Light" charset="-122"/>
                <a:cs typeface="Microsoft YaHei Light" charset="-122"/>
              </a:rPr>
              <a:t>安全产品部</a:t>
            </a:r>
          </a:p>
        </p:txBody>
      </p:sp>
      <p:sp>
        <p:nvSpPr>
          <p:cNvPr id="33" name="矩形 32"/>
          <p:cNvSpPr/>
          <p:nvPr userDrawn="1"/>
        </p:nvSpPr>
        <p:spPr>
          <a:xfrm>
            <a:off x="0" y="0"/>
            <a:ext cx="674171" cy="6858000"/>
          </a:xfrm>
          <a:prstGeom prst="rect">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文本框 34"/>
          <p:cNvSpPr txBox="1"/>
          <p:nvPr userDrawn="1"/>
        </p:nvSpPr>
        <p:spPr>
          <a:xfrm>
            <a:off x="75816" y="595750"/>
            <a:ext cx="256802" cy="10724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eaVert" wrap="square" lIns="35719" tIns="35719" rIns="35719" bIns="35719" numCol="1" spcCol="38100" rtlCol="0" anchor="ctr">
            <a:spAutoFit/>
          </a:bodyPr>
          <a:lstStyle/>
          <a:p>
            <a:r>
              <a:rPr lang="zh-CN" altLang="en-US" sz="1200" i="1" dirty="0">
                <a:solidFill>
                  <a:schemeClr val="bg1">
                    <a:alpha val="70000"/>
                  </a:schemeClr>
                </a:solidFill>
                <a:latin typeface="Microsoft YaHei Light" charset="-122"/>
                <a:ea typeface="Microsoft YaHei Light" charset="-122"/>
                <a:cs typeface="Microsoft YaHei Light" charset="-122"/>
              </a:rPr>
              <a:t>安全产品部</a:t>
            </a:r>
          </a:p>
        </p:txBody>
      </p:sp>
      <p:cxnSp>
        <p:nvCxnSpPr>
          <p:cNvPr id="36" name="直线连接符 35"/>
          <p:cNvCxnSpPr/>
          <p:nvPr userDrawn="1"/>
        </p:nvCxnSpPr>
        <p:spPr>
          <a:xfrm>
            <a:off x="84770" y="361870"/>
            <a:ext cx="233216" cy="0"/>
          </a:xfrm>
          <a:prstGeom prst="line">
            <a:avLst/>
          </a:pr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31" name="幻灯片编号占位符 5"/>
          <p:cNvSpPr txBox="1">
            <a:spLocks/>
          </p:cNvSpPr>
          <p:nvPr userDrawn="1"/>
        </p:nvSpPr>
        <p:spPr>
          <a:xfrm>
            <a:off x="-12276" y="45906"/>
            <a:ext cx="4244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5746E3E-7D9F-1049-9574-DFA53A5C621C}" type="slidenum">
              <a:rPr kumimoji="1" lang="zh-CN" altLang="en-US" sz="1300" b="0" i="1" smtClean="0">
                <a:solidFill>
                  <a:schemeClr val="bg1"/>
                </a:solidFill>
                <a:latin typeface="Microsoft YaHei" charset="-122"/>
                <a:ea typeface="Microsoft YaHei" charset="-122"/>
                <a:cs typeface="Microsoft YaHei" charset="-122"/>
              </a:rPr>
              <a:pPr algn="ctr"/>
              <a:t>‹#›</a:t>
            </a:fld>
            <a:endParaRPr kumimoji="1" lang="zh-CN" altLang="en-US" sz="1300" b="0" i="1" dirty="0">
              <a:solidFill>
                <a:schemeClr val="bg1"/>
              </a:solidFill>
              <a:latin typeface="Microsoft YaHei" charset="-122"/>
              <a:ea typeface="Microsoft YaHei" charset="-122"/>
              <a:cs typeface="Microsoft YaHei" charset="-122"/>
            </a:endParaRPr>
          </a:p>
        </p:txBody>
      </p:sp>
      <p:sp>
        <p:nvSpPr>
          <p:cNvPr id="24" name="图片占位符 2"/>
          <p:cNvSpPr>
            <a:spLocks noGrp="1"/>
          </p:cNvSpPr>
          <p:nvPr>
            <p:ph type="pic" sz="quarter" idx="10" hasCustomPrompt="1"/>
          </p:nvPr>
        </p:nvSpPr>
        <p:spPr>
          <a:xfrm>
            <a:off x="669963" y="-13119"/>
            <a:ext cx="11522037" cy="6871119"/>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A</a:t>
            </a:r>
            <a:endParaRPr kumimoji="1" lang="zh-CN" altLang="en-US" dirty="0"/>
          </a:p>
        </p:txBody>
      </p:sp>
    </p:spTree>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5.【图片内容】全屏沉浸">
    <p:spTree>
      <p:nvGrpSpPr>
        <p:cNvPr id="1" name=""/>
        <p:cNvGrpSpPr/>
        <p:nvPr/>
      </p:nvGrpSpPr>
      <p:grpSpPr>
        <a:xfrm>
          <a:off x="0" y="0"/>
          <a:ext cx="0" cy="0"/>
          <a:chOff x="0" y="0"/>
          <a:chExt cx="0" cy="0"/>
        </a:xfrm>
      </p:grpSpPr>
      <p:sp>
        <p:nvSpPr>
          <p:cNvPr id="11" name="矩形 10"/>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图片占位符 2"/>
          <p:cNvSpPr>
            <a:spLocks noGrp="1"/>
          </p:cNvSpPr>
          <p:nvPr>
            <p:ph type="pic" sz="quarter" idx="10" hasCustomPrompt="1"/>
          </p:nvPr>
        </p:nvSpPr>
        <p:spPr>
          <a:xfrm>
            <a:off x="0" y="0"/>
            <a:ext cx="12192000" cy="6858000"/>
          </a:xfrm>
          <a:prstGeom prst="rect">
            <a:avLst/>
          </a:prstGeom>
        </p:spPr>
        <p:txBody>
          <a:bodyPr/>
          <a:lstStyle>
            <a:lvl1pPr marL="0" indent="0">
              <a:buNone/>
              <a:defRPr sz="1400" i="1">
                <a:latin typeface="Microsoft YaHei" charset="-122"/>
                <a:ea typeface="Microsoft YaHei" charset="-122"/>
                <a:cs typeface="Microsoft YaHei" charset="-122"/>
              </a:defRPr>
            </a:lvl1pPr>
          </a:lstStyle>
          <a:p>
            <a:r>
              <a:rPr kumimoji="1" lang="en-US" altLang="zh-CN" dirty="0"/>
              <a:t>  </a:t>
            </a:r>
            <a:r>
              <a:rPr kumimoji="1" lang="zh-CN" altLang="en-US" dirty="0"/>
              <a:t>点击插入图片</a:t>
            </a:r>
            <a:r>
              <a:rPr kumimoji="1" lang="en-US" altLang="zh-CN" dirty="0"/>
              <a:t>A</a:t>
            </a:r>
            <a:endParaRPr kumimoji="1" lang="zh-CN" altLang="en-US" dirty="0"/>
          </a:p>
        </p:txBody>
      </p:sp>
    </p:spTree>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1【封底】风格A_极简">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7"/>
          <p:cNvSpPr txBox="1"/>
          <p:nvPr userDrawn="1"/>
        </p:nvSpPr>
        <p:spPr>
          <a:xfrm>
            <a:off x="3039078" y="1932030"/>
            <a:ext cx="6101145" cy="769441"/>
          </a:xfrm>
          <a:prstGeom prst="rect">
            <a:avLst/>
          </a:prstGeom>
          <a:noFill/>
        </p:spPr>
        <p:txBody>
          <a:bodyPr wrap="square" rtlCol="0">
            <a:spAutoFit/>
          </a:bodyPr>
          <a:lstStyle/>
          <a:p>
            <a:pPr algn="ctr"/>
            <a:r>
              <a:rPr lang="en-US" altLang="zh-CN" sz="4400" i="1" dirty="0">
                <a:solidFill>
                  <a:schemeClr val="bg1"/>
                </a:solidFill>
                <a:latin typeface="Microsoft YaHei" charset="-122"/>
                <a:ea typeface="Microsoft YaHei" charset="-122"/>
                <a:cs typeface="Microsoft YaHei" charset="-122"/>
              </a:rPr>
              <a:t>THANKS.</a:t>
            </a:r>
            <a:endParaRPr lang="zh-CN" altLang="en-US" sz="4400" i="1" dirty="0">
              <a:solidFill>
                <a:schemeClr val="bg1"/>
              </a:solidFill>
              <a:latin typeface="Microsoft YaHei" charset="-122"/>
              <a:ea typeface="Microsoft YaHei" charset="-122"/>
              <a:cs typeface="Microsoft YaHei" charset="-122"/>
            </a:endParaRPr>
          </a:p>
        </p:txBody>
      </p:sp>
    </p:spTree>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1【封底】风格B_标准">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482"/>
            <a:ext cx="12192000" cy="6879482"/>
          </a:xfrm>
          <a:prstGeom prst="rect">
            <a:avLst/>
          </a:prstGeom>
        </p:spPr>
      </p:pic>
      <p:pic>
        <p:nvPicPr>
          <p:cNvPr id="11" name="图片 10"/>
          <p:cNvPicPr>
            <a:picLocks noChangeAspect="1"/>
          </p:cNvPicPr>
          <p:nvPr userDrawn="1"/>
        </p:nvPicPr>
        <p:blipFill>
          <a:blip r:embed="rId3"/>
          <a:stretch>
            <a:fillRect/>
          </a:stretch>
        </p:blipFill>
        <p:spPr>
          <a:xfrm>
            <a:off x="11117769" y="2626781"/>
            <a:ext cx="680508" cy="74690"/>
          </a:xfrm>
          <a:prstGeom prst="rect">
            <a:avLst/>
          </a:prstGeom>
        </p:spPr>
      </p:pic>
      <p:sp>
        <p:nvSpPr>
          <p:cNvPr id="4" name="矩形 3"/>
          <p:cNvSpPr/>
          <p:nvPr userDrawn="1"/>
        </p:nvSpPr>
        <p:spPr>
          <a:xfrm>
            <a:off x="0" y="-21482"/>
            <a:ext cx="12196924" cy="5931215"/>
          </a:xfrm>
          <a:prstGeom prst="rect">
            <a:avLst/>
          </a:prstGeom>
          <a:solidFill>
            <a:srgbClr val="0026E3">
              <a:alpha val="3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TextBox 7"/>
          <p:cNvSpPr txBox="1"/>
          <p:nvPr userDrawn="1"/>
        </p:nvSpPr>
        <p:spPr>
          <a:xfrm>
            <a:off x="3039078" y="1932030"/>
            <a:ext cx="6101145" cy="769441"/>
          </a:xfrm>
          <a:prstGeom prst="rect">
            <a:avLst/>
          </a:prstGeom>
          <a:noFill/>
        </p:spPr>
        <p:txBody>
          <a:bodyPr wrap="square" rtlCol="0">
            <a:spAutoFit/>
          </a:bodyPr>
          <a:lstStyle/>
          <a:p>
            <a:pPr algn="ctr"/>
            <a:r>
              <a:rPr lang="en-US" altLang="zh-CN" sz="4400" i="1" dirty="0">
                <a:solidFill>
                  <a:schemeClr val="bg1"/>
                </a:solidFill>
                <a:latin typeface="Microsoft YaHei" charset="-122"/>
                <a:ea typeface="Microsoft YaHei" charset="-122"/>
                <a:cs typeface="Microsoft YaHei" charset="-122"/>
              </a:rPr>
              <a:t>THANKS.</a:t>
            </a:r>
            <a:endParaRPr lang="zh-CN" altLang="en-US" sz="4400" i="1" dirty="0">
              <a:solidFill>
                <a:schemeClr val="bg1"/>
              </a:solidFill>
              <a:latin typeface="Microsoft YaHei" charset="-122"/>
              <a:ea typeface="Microsoft YaHei" charset="-122"/>
              <a:cs typeface="Microsoft YaHei" charset="-122"/>
            </a:endParaRPr>
          </a:p>
        </p:txBody>
      </p:sp>
      <p:sp>
        <p:nvSpPr>
          <p:cNvPr id="8" name="文本占位符 4"/>
          <p:cNvSpPr>
            <a:spLocks noGrp="1"/>
          </p:cNvSpPr>
          <p:nvPr>
            <p:ph type="body" sz="quarter" idx="17" hasCustomPrompt="1"/>
          </p:nvPr>
        </p:nvSpPr>
        <p:spPr>
          <a:xfrm>
            <a:off x="4557279" y="5231021"/>
            <a:ext cx="3064741" cy="352586"/>
          </a:xfrm>
          <a:prstGeom prst="rect">
            <a:avLst/>
          </a:prstGeom>
        </p:spPr>
        <p:txBody>
          <a:bodyPr/>
          <a:lstStyle>
            <a:lvl1pPr marL="0" indent="0" algn="ctr">
              <a:buNone/>
              <a:defRPr lang="zh-CN" altLang="en-US" sz="1800" b="0" i="1">
                <a:solidFill>
                  <a:schemeClr val="bg1">
                    <a:alpha val="80000"/>
                  </a:schemeClr>
                </a:solidFill>
                <a:effectLst/>
                <a:latin typeface="Microsoft YaHei" charset="-122"/>
                <a:ea typeface="Microsoft YaHei" charset="-122"/>
                <a:cs typeface="Microsoft YaHei" charset="-122"/>
              </a:defRPr>
            </a:lvl1pPr>
          </a:lstStyle>
          <a:p>
            <a:r>
              <a:rPr lang="en-US" altLang="zh-CN" dirty="0">
                <a:effectLst/>
                <a:latin typeface="Helvetica Neue" charset="0"/>
              </a:rPr>
              <a:t>-  </a:t>
            </a:r>
            <a:r>
              <a:rPr lang="zh-CN" altLang="en-US" dirty="0">
                <a:effectLst/>
                <a:latin typeface="Helvetica Neue" charset="0"/>
              </a:rPr>
              <a:t>汇报人 </a:t>
            </a:r>
            <a:r>
              <a:rPr lang="en-US" altLang="zh-CN" dirty="0">
                <a:effectLst/>
                <a:latin typeface="Helvetica Neue" charset="0"/>
              </a:rPr>
              <a:t>-</a:t>
            </a:r>
            <a:endParaRPr lang="zh-CN" altLang="en-US" dirty="0">
              <a:effectLst/>
              <a:latin typeface=".PingFang SC" charset="-122"/>
            </a:endParaRPr>
          </a:p>
        </p:txBody>
      </p:sp>
      <p:sp>
        <p:nvSpPr>
          <p:cNvPr id="12" name="文本占位符 4"/>
          <p:cNvSpPr>
            <a:spLocks noGrp="1"/>
          </p:cNvSpPr>
          <p:nvPr>
            <p:ph type="body" sz="quarter" idx="31" hasCustomPrompt="1"/>
          </p:nvPr>
        </p:nvSpPr>
        <p:spPr>
          <a:xfrm>
            <a:off x="2527337" y="2684361"/>
            <a:ext cx="7207842" cy="547617"/>
          </a:xfrm>
          <a:prstGeom prst="rect">
            <a:avLst/>
          </a:prstGeom>
        </p:spPr>
        <p:txBody>
          <a:bodyPr/>
          <a:lstStyle>
            <a:lvl1pPr marL="0" indent="0" algn="ctr">
              <a:lnSpc>
                <a:spcPct val="100000"/>
              </a:lnSpc>
              <a:buFont typeface="+mj-lt"/>
              <a:buNone/>
              <a:defRPr lang="zh-CN" altLang="en-US" sz="1600" b="0" i="0">
                <a:solidFill>
                  <a:schemeClr val="bg1">
                    <a:alpha val="90000"/>
                  </a:schemeClr>
                </a:solidFill>
                <a:effectLst>
                  <a:outerShdw blurRad="38100" dist="38100" dir="2700000" algn="tl">
                    <a:srgbClr val="000000">
                      <a:alpha val="43137"/>
                    </a:srgbClr>
                  </a:outerShdw>
                </a:effectLst>
                <a:latin typeface="Microsoft YaHei" charset="-122"/>
                <a:ea typeface="Microsoft YaHei" charset="-122"/>
                <a:cs typeface="Microsoft YaHei" charset="-122"/>
              </a:defRPr>
            </a:lvl1pPr>
          </a:lstStyle>
          <a:p>
            <a:r>
              <a:rPr lang="zh-CN" altLang="en-US" dirty="0">
                <a:effectLst/>
                <a:latin typeface="Helvetica Neue" charset="0"/>
              </a:rPr>
              <a:t>点击编辑部门名称</a:t>
            </a:r>
            <a:endParaRPr lang="zh-CN" altLang="en-US" dirty="0">
              <a:effectLst/>
              <a:latin typeface=".PingFang SC" charset="-122"/>
            </a:endParaRPr>
          </a:p>
        </p:txBody>
      </p:sp>
    </p:spTree>
    <p:extLst>
      <p:ext uri="{BB962C8B-B14F-4D97-AF65-F5344CB8AC3E}">
        <p14:creationId xmlns:p14="http://schemas.microsoft.com/office/powerpoint/2010/main" val="12881116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9"/>
            <a:ext cx="9144000" cy="1655762"/>
          </a:xfrm>
          <a:prstGeom prst="rect">
            <a:avLst/>
          </a:prstGeom>
        </p:spPr>
        <p:txBody>
          <a:bodyPr/>
          <a:lstStyle>
            <a:lvl1pPr marL="0" indent="0" algn="ctr">
              <a:buNone/>
              <a:defRPr sz="2400"/>
            </a:lvl1pPr>
            <a:lvl2pPr marL="457209" indent="0" algn="ctr">
              <a:buNone/>
              <a:defRPr sz="2000"/>
            </a:lvl2pPr>
            <a:lvl3pPr marL="914418" indent="0" algn="ctr">
              <a:buNone/>
              <a:defRPr sz="1800"/>
            </a:lvl3pPr>
            <a:lvl4pPr marL="1371627" indent="0" algn="ctr">
              <a:buNone/>
              <a:defRPr sz="1600"/>
            </a:lvl4pPr>
            <a:lvl5pPr marL="1828837" indent="0" algn="ctr">
              <a:buNone/>
              <a:defRPr sz="1600"/>
            </a:lvl5pPr>
            <a:lvl6pPr marL="2286046" indent="0" algn="ctr">
              <a:buNone/>
              <a:defRPr sz="1600"/>
            </a:lvl6pPr>
            <a:lvl7pPr marL="2743255" indent="0" algn="ctr">
              <a:buNone/>
              <a:defRPr sz="1600"/>
            </a:lvl7pPr>
            <a:lvl8pPr marL="3200464" indent="0" algn="ctr">
              <a:buNone/>
              <a:defRPr sz="1600"/>
            </a:lvl8pPr>
            <a:lvl9pPr marL="3657673"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1"/>
            <a:ext cx="2743200" cy="365126"/>
          </a:xfrm>
          <a:prstGeom prst="rect">
            <a:avLst/>
          </a:prstGeom>
        </p:spPr>
        <p:txBody>
          <a:bodyPr/>
          <a:lstStyle/>
          <a:p>
            <a:fld id="{6547CB23-FBA1-44A3-9880-87C1352AB360}" type="datetimeFigureOut">
              <a:rPr lang="zh-CN" altLang="en-US" smtClean="0"/>
              <a:t>2019/4/22</a:t>
            </a:fld>
            <a:endParaRPr lang="zh-CN" altLang="en-US"/>
          </a:p>
        </p:txBody>
      </p:sp>
      <p:sp>
        <p:nvSpPr>
          <p:cNvPr id="5" name="页脚占位符 4"/>
          <p:cNvSpPr>
            <a:spLocks noGrp="1"/>
          </p:cNvSpPr>
          <p:nvPr>
            <p:ph type="ftr" sz="quarter" idx="11"/>
          </p:nvPr>
        </p:nvSpPr>
        <p:spPr>
          <a:xfrm>
            <a:off x="4038600" y="6356351"/>
            <a:ext cx="4114800" cy="365126"/>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1"/>
            <a:ext cx="2743200" cy="365126"/>
          </a:xfrm>
          <a:prstGeom prst="rect">
            <a:avLst/>
          </a:prstGeom>
        </p:spPr>
        <p:txBody>
          <a:bodyPr/>
          <a:lstStyle/>
          <a:p>
            <a:fld id="{24E58841-8A6D-4279-B130-92385CFF8E8F}" type="slidenum">
              <a:rPr lang="zh-CN" altLang="en-US" smtClean="0"/>
              <a:t>‹#›</a:t>
            </a:fld>
            <a:endParaRPr lang="zh-CN" altLang="en-US"/>
          </a:p>
        </p:txBody>
      </p:sp>
    </p:spTree>
    <p:extLst>
      <p:ext uri="{BB962C8B-B14F-4D97-AF65-F5344CB8AC3E}">
        <p14:creationId xmlns:p14="http://schemas.microsoft.com/office/powerpoint/2010/main" val="31784928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p:spPr>
        <p:txBody>
          <a:bodyPr/>
          <a:lstStyle>
            <a:lvl1pPr marL="0" indent="0" algn="ctr">
              <a:buNone/>
              <a:defRPr sz="2400"/>
            </a:lvl1pPr>
            <a:lvl2pPr marL="457209" indent="0" algn="ctr">
              <a:buNone/>
              <a:defRPr sz="2000"/>
            </a:lvl2pPr>
            <a:lvl3pPr marL="914418" indent="0" algn="ctr">
              <a:buNone/>
              <a:defRPr sz="1800"/>
            </a:lvl3pPr>
            <a:lvl4pPr marL="1371627" indent="0" algn="ctr">
              <a:buNone/>
              <a:defRPr sz="1600"/>
            </a:lvl4pPr>
            <a:lvl5pPr marL="1828837" indent="0" algn="ctr">
              <a:buNone/>
              <a:defRPr sz="1600"/>
            </a:lvl5pPr>
            <a:lvl6pPr marL="2286046" indent="0" algn="ctr">
              <a:buNone/>
              <a:defRPr sz="1600"/>
            </a:lvl6pPr>
            <a:lvl7pPr marL="2743255" indent="0" algn="ctr">
              <a:buNone/>
              <a:defRPr sz="1600"/>
            </a:lvl7pPr>
            <a:lvl8pPr marL="3200464" indent="0" algn="ctr">
              <a:buNone/>
              <a:defRPr sz="1600"/>
            </a:lvl8pPr>
            <a:lvl9pPr marL="3657673"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AACEECE3-0AF6-5049-B26B-92EA38565A63}" type="datetimeFigureOut">
              <a:rPr lang="en-US" smtClean="0"/>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41374370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AACEECE3-0AF6-5049-B26B-92EA38565A63}" type="datetimeFigureOut">
              <a:rPr lang="en-US" smtClean="0"/>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12276882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9" indent="0">
              <a:buNone/>
              <a:defRPr sz="2000">
                <a:solidFill>
                  <a:schemeClr val="tx1">
                    <a:tint val="75000"/>
                  </a:schemeClr>
                </a:solidFill>
              </a:defRPr>
            </a:lvl2pPr>
            <a:lvl3pPr marL="914418" indent="0">
              <a:buNone/>
              <a:defRPr sz="1800">
                <a:solidFill>
                  <a:schemeClr val="tx1">
                    <a:tint val="75000"/>
                  </a:schemeClr>
                </a:solidFill>
              </a:defRPr>
            </a:lvl3pPr>
            <a:lvl4pPr marL="1371627" indent="0">
              <a:buNone/>
              <a:defRPr sz="1600">
                <a:solidFill>
                  <a:schemeClr val="tx1">
                    <a:tint val="75000"/>
                  </a:schemeClr>
                </a:solidFill>
              </a:defRPr>
            </a:lvl4pPr>
            <a:lvl5pPr marL="1828837" indent="0">
              <a:buNone/>
              <a:defRPr sz="1600">
                <a:solidFill>
                  <a:schemeClr val="tx1">
                    <a:tint val="75000"/>
                  </a:schemeClr>
                </a:solidFill>
              </a:defRPr>
            </a:lvl5pPr>
            <a:lvl6pPr marL="2286046" indent="0">
              <a:buNone/>
              <a:defRPr sz="1600">
                <a:solidFill>
                  <a:schemeClr val="tx1">
                    <a:tint val="75000"/>
                  </a:schemeClr>
                </a:solidFill>
              </a:defRPr>
            </a:lvl6pPr>
            <a:lvl7pPr marL="2743255" indent="0">
              <a:buNone/>
              <a:defRPr sz="1600">
                <a:solidFill>
                  <a:schemeClr val="tx1">
                    <a:tint val="75000"/>
                  </a:schemeClr>
                </a:solidFill>
              </a:defRPr>
            </a:lvl7pPr>
            <a:lvl8pPr marL="3200464" indent="0">
              <a:buNone/>
              <a:defRPr sz="1600">
                <a:solidFill>
                  <a:schemeClr val="tx1">
                    <a:tint val="75000"/>
                  </a:schemeClr>
                </a:solidFill>
              </a:defRPr>
            </a:lvl8pPr>
            <a:lvl9pPr marL="3657673"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AACEECE3-0AF6-5049-B26B-92EA38565A63}" type="datetimeFigureOut">
              <a:rPr lang="en-US" smtClean="0"/>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5488165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AACEECE3-0AF6-5049-B26B-92EA38565A63}" type="datetimeFigureOut">
              <a:rPr lang="en-US" smtClean="0"/>
              <a:t>4/22/2019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11348274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7"/>
            <a:ext cx="10515600" cy="132556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2"/>
            <a:ext cx="5157787"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2"/>
            <a:ext cx="5183189"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9" cy="368458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AACEECE3-0AF6-5049-B26B-92EA38565A63}" type="datetimeFigureOut">
              <a:rPr lang="en-US" smtClean="0"/>
              <a:t>4/22/2019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12263377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ACEECE3-0AF6-5049-B26B-92EA38565A63}" type="datetimeFigureOut">
              <a:rPr lang="en-US" smtClean="0"/>
              <a:t>4/22/2019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30594072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CEECE3-0AF6-5049-B26B-92EA38565A63}" type="datetimeFigureOut">
              <a:rPr lang="en-US" smtClean="0"/>
              <a:t>4/22/2019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27960200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6"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90"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9" y="2057400"/>
            <a:ext cx="3932236" cy="3811589"/>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AACEECE3-0AF6-5049-B26B-92EA38565A63}" type="datetimeFigureOut">
              <a:rPr lang="en-US" smtClean="0"/>
              <a:t>4/22/2019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21532105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6"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90" y="987426"/>
            <a:ext cx="6172200" cy="4873625"/>
          </a:xfrm>
        </p:spPr>
        <p:txBody>
          <a:bodyPr anchor="t"/>
          <a:lstStyle>
            <a:lvl1pPr marL="0" indent="0">
              <a:buNone/>
              <a:defRPr sz="3200"/>
            </a:lvl1pPr>
            <a:lvl2pPr marL="457209" indent="0">
              <a:buNone/>
              <a:defRPr sz="2800"/>
            </a:lvl2pPr>
            <a:lvl3pPr marL="914418" indent="0">
              <a:buNone/>
              <a:defRPr sz="2400"/>
            </a:lvl3pPr>
            <a:lvl4pPr marL="1371627" indent="0">
              <a:buNone/>
              <a:defRPr sz="2000"/>
            </a:lvl4pPr>
            <a:lvl5pPr marL="1828837" indent="0">
              <a:buNone/>
              <a:defRPr sz="2000"/>
            </a:lvl5pPr>
            <a:lvl6pPr marL="2286046" indent="0">
              <a:buNone/>
              <a:defRPr sz="2000"/>
            </a:lvl6pPr>
            <a:lvl7pPr marL="2743255" indent="0">
              <a:buNone/>
              <a:defRPr sz="2000"/>
            </a:lvl7pPr>
            <a:lvl8pPr marL="3200464" indent="0">
              <a:buNone/>
              <a:defRPr sz="2000"/>
            </a:lvl8pPr>
            <a:lvl9pPr marL="3657673"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6" cy="3811589"/>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AACEECE3-0AF6-5049-B26B-92EA38565A63}" type="datetimeFigureOut">
              <a:rPr lang="en-US" smtClean="0"/>
              <a:t>4/22/2019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36149530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AACEECE3-0AF6-5049-B26B-92EA38565A63}" type="datetimeFigureOut">
              <a:rPr lang="en-US" smtClean="0"/>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40279201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7"/>
            <a:ext cx="2628901"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7"/>
            <a:ext cx="7734301"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AACEECE3-0AF6-5049-B26B-92EA38565A63}" type="datetimeFigureOut">
              <a:rPr lang="en-US" smtClean="0"/>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8DD07-3ACF-6A48-A734-05B2915740D2}" type="slidenum">
              <a:rPr lang="en-US" smtClean="0"/>
              <a:t>‹#›</a:t>
            </a:fld>
            <a:endParaRPr lang="en-US"/>
          </a:p>
        </p:txBody>
      </p:sp>
    </p:spTree>
    <p:extLst>
      <p:ext uri="{BB962C8B-B14F-4D97-AF65-F5344CB8AC3E}">
        <p14:creationId xmlns:p14="http://schemas.microsoft.com/office/powerpoint/2010/main" val="4290877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654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2.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平行四边形 6"/>
          <p:cNvSpPr/>
          <p:nvPr userDrawn="1"/>
        </p:nvSpPr>
        <p:spPr>
          <a:xfrm flipV="1">
            <a:off x="460472" y="-302512"/>
            <a:ext cx="4078353" cy="413974"/>
          </a:xfrm>
          <a:prstGeom prst="parallelogram">
            <a:avLst>
              <a:gd name="adj" fmla="val 77374"/>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8" name="直线连接符 7"/>
          <p:cNvCxnSpPr/>
          <p:nvPr userDrawn="1"/>
        </p:nvCxnSpPr>
        <p:spPr>
          <a:xfrm>
            <a:off x="11123407" y="597351"/>
            <a:ext cx="84267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9" name="直线连接符 8"/>
          <p:cNvCxnSpPr/>
          <p:nvPr userDrawn="1"/>
        </p:nvCxnSpPr>
        <p:spPr>
          <a:xfrm flipH="1">
            <a:off x="11084534" y="597398"/>
            <a:ext cx="77746" cy="0"/>
          </a:xfrm>
          <a:prstGeom prst="line">
            <a:avLst/>
          </a:prstGeom>
          <a:ln>
            <a:solidFill>
              <a:srgbClr val="3E00FF"/>
            </a:solidFill>
          </a:ln>
        </p:spPr>
        <p:style>
          <a:lnRef idx="1">
            <a:schemeClr val="accent1"/>
          </a:lnRef>
          <a:fillRef idx="0">
            <a:schemeClr val="accent1"/>
          </a:fillRef>
          <a:effectRef idx="0">
            <a:schemeClr val="accent1"/>
          </a:effectRef>
          <a:fontRef idx="minor">
            <a:schemeClr val="tx1"/>
          </a:fontRef>
        </p:style>
      </p:cxnSp>
      <p:cxnSp>
        <p:nvCxnSpPr>
          <p:cNvPr id="10" name="直线连接符 9"/>
          <p:cNvCxnSpPr/>
          <p:nvPr userDrawn="1"/>
        </p:nvCxnSpPr>
        <p:spPr>
          <a:xfrm flipH="1">
            <a:off x="11888338" y="597351"/>
            <a:ext cx="77746" cy="0"/>
          </a:xfrm>
          <a:prstGeom prst="line">
            <a:avLst/>
          </a:prstGeom>
          <a:ln>
            <a:solidFill>
              <a:srgbClr val="3E00FF"/>
            </a:solidFill>
          </a:ln>
        </p:spPr>
        <p:style>
          <a:lnRef idx="1">
            <a:schemeClr val="accent1"/>
          </a:lnRef>
          <a:fillRef idx="0">
            <a:schemeClr val="accent1"/>
          </a:fillRef>
          <a:effectRef idx="0">
            <a:schemeClr val="accent1"/>
          </a:effectRef>
          <a:fontRef idx="minor">
            <a:schemeClr val="tx1"/>
          </a:fontRef>
        </p:style>
      </p:cxnSp>
      <p:cxnSp>
        <p:nvCxnSpPr>
          <p:cNvPr id="12" name="直线连接符 11"/>
          <p:cNvCxnSpPr/>
          <p:nvPr userDrawn="1"/>
        </p:nvCxnSpPr>
        <p:spPr>
          <a:xfrm>
            <a:off x="84770" y="423862"/>
            <a:ext cx="233216" cy="0"/>
          </a:xfrm>
          <a:prstGeom prst="line">
            <a:avLst/>
          </a:prstGeom>
          <a:ln w="6350">
            <a:solidFill>
              <a:srgbClr val="25292C">
                <a:alpha val="20000"/>
              </a:srgbClr>
            </a:solidFill>
          </a:ln>
        </p:spPr>
        <p:style>
          <a:lnRef idx="1">
            <a:schemeClr val="accent1"/>
          </a:lnRef>
          <a:fillRef idx="0">
            <a:schemeClr val="accent1"/>
          </a:fillRef>
          <a:effectRef idx="0">
            <a:schemeClr val="accent1"/>
          </a:effectRef>
          <a:fontRef idx="minor">
            <a:schemeClr val="tx1"/>
          </a:fontRef>
        </p:style>
      </p:cxnSp>
      <p:sp>
        <p:nvSpPr>
          <p:cNvPr id="13" name="三角形 5"/>
          <p:cNvSpPr/>
          <p:nvPr userDrawn="1"/>
        </p:nvSpPr>
        <p:spPr>
          <a:xfrm>
            <a:off x="-512067" y="6423359"/>
            <a:ext cx="897715" cy="492125"/>
          </a:xfrm>
          <a:custGeom>
            <a:avLst/>
            <a:gdLst>
              <a:gd name="connsiteX0" fmla="*/ 0 w 1786715"/>
              <a:gd name="connsiteY0" fmla="*/ 492125 h 492125"/>
              <a:gd name="connsiteX1" fmla="*/ 893358 w 1786715"/>
              <a:gd name="connsiteY1" fmla="*/ 0 h 492125"/>
              <a:gd name="connsiteX2" fmla="*/ 1786715 w 1786715"/>
              <a:gd name="connsiteY2" fmla="*/ 492125 h 492125"/>
              <a:gd name="connsiteX3" fmla="*/ 0 w 1786715"/>
              <a:gd name="connsiteY3" fmla="*/ 492125 h 492125"/>
              <a:gd name="connsiteX0" fmla="*/ 0 w 897715"/>
              <a:gd name="connsiteY0" fmla="*/ 492125 h 492125"/>
              <a:gd name="connsiteX1" fmla="*/ 893358 w 897715"/>
              <a:gd name="connsiteY1" fmla="*/ 0 h 492125"/>
              <a:gd name="connsiteX2" fmla="*/ 897715 w 897715"/>
              <a:gd name="connsiteY2" fmla="*/ 492125 h 492125"/>
              <a:gd name="connsiteX3" fmla="*/ 0 w 897715"/>
              <a:gd name="connsiteY3" fmla="*/ 492125 h 492125"/>
            </a:gdLst>
            <a:ahLst/>
            <a:cxnLst>
              <a:cxn ang="0">
                <a:pos x="connsiteX0" y="connsiteY0"/>
              </a:cxn>
              <a:cxn ang="0">
                <a:pos x="connsiteX1" y="connsiteY1"/>
              </a:cxn>
              <a:cxn ang="0">
                <a:pos x="connsiteX2" y="connsiteY2"/>
              </a:cxn>
              <a:cxn ang="0">
                <a:pos x="connsiteX3" y="connsiteY3"/>
              </a:cxn>
            </a:cxnLst>
            <a:rect l="l" t="t" r="r" b="b"/>
            <a:pathLst>
              <a:path w="897715" h="492125">
                <a:moveTo>
                  <a:pt x="0" y="492125"/>
                </a:moveTo>
                <a:lnTo>
                  <a:pt x="893358" y="0"/>
                </a:lnTo>
                <a:cubicBezTo>
                  <a:pt x="894810" y="164042"/>
                  <a:pt x="896263" y="328083"/>
                  <a:pt x="897715" y="492125"/>
                </a:cubicBezTo>
                <a:lnTo>
                  <a:pt x="0" y="4921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平行四边形 13"/>
          <p:cNvSpPr/>
          <p:nvPr userDrawn="1"/>
        </p:nvSpPr>
        <p:spPr>
          <a:xfrm flipV="1">
            <a:off x="4096807" y="-302512"/>
            <a:ext cx="6588914" cy="413974"/>
          </a:xfrm>
          <a:prstGeom prst="parallelogram">
            <a:avLst>
              <a:gd name="adj" fmla="val 77374"/>
            </a:avLst>
          </a:prstGeom>
          <a:solidFill>
            <a:srgbClr val="25292C">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平行四边形 14"/>
          <p:cNvSpPr/>
          <p:nvPr userDrawn="1"/>
        </p:nvSpPr>
        <p:spPr>
          <a:xfrm flipV="1">
            <a:off x="10361613" y="-302512"/>
            <a:ext cx="1940257" cy="413974"/>
          </a:xfrm>
          <a:prstGeom prst="parallelogram">
            <a:avLst>
              <a:gd name="adj" fmla="val 77374"/>
            </a:avLst>
          </a:prstGeom>
          <a:solidFill>
            <a:srgbClr val="25292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6" name="图片 15"/>
          <p:cNvPicPr>
            <a:picLocks noChangeAspect="1"/>
          </p:cNvPicPr>
          <p:nvPr userDrawn="1"/>
        </p:nvPicPr>
        <p:blipFill rotWithShape="1">
          <a:blip r:embed="rId39">
            <a:alphaModFix amt="25000"/>
            <a:extLst>
              <a:ext uri="{28A0092B-C50C-407E-A947-70E740481C1C}">
                <a14:useLocalDpi xmlns:a14="http://schemas.microsoft.com/office/drawing/2010/main" val="0"/>
              </a:ext>
            </a:extLst>
          </a:blip>
          <a:srcRect l="56876"/>
          <a:stretch/>
        </p:blipFill>
        <p:spPr>
          <a:xfrm>
            <a:off x="-792777" y="3841782"/>
            <a:ext cx="1174218" cy="3326386"/>
          </a:xfrm>
          <a:prstGeom prst="rect">
            <a:avLst/>
          </a:prstGeom>
        </p:spPr>
      </p:pic>
      <p:sp>
        <p:nvSpPr>
          <p:cNvPr id="17" name="矩形 16"/>
          <p:cNvSpPr/>
          <p:nvPr userDrawn="1"/>
        </p:nvSpPr>
        <p:spPr>
          <a:xfrm>
            <a:off x="-792776" y="-1459629"/>
            <a:ext cx="13779550" cy="1454046"/>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userDrawn="1"/>
        </p:nvSpPr>
        <p:spPr>
          <a:xfrm>
            <a:off x="12198626" y="-185468"/>
            <a:ext cx="788147" cy="735363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p:cNvSpPr/>
          <p:nvPr userDrawn="1"/>
        </p:nvSpPr>
        <p:spPr>
          <a:xfrm>
            <a:off x="-792777" y="-185468"/>
            <a:ext cx="788147" cy="735363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p:cNvSpPr/>
          <p:nvPr userDrawn="1"/>
        </p:nvSpPr>
        <p:spPr>
          <a:xfrm>
            <a:off x="-792776" y="6868349"/>
            <a:ext cx="13779550" cy="1454046"/>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2" name="图片 21"/>
          <p:cNvPicPr>
            <a:picLocks noChangeAspect="1"/>
          </p:cNvPicPr>
          <p:nvPr userDrawn="1"/>
        </p:nvPicPr>
        <p:blipFill>
          <a:blip r:embed="rId40">
            <a:alphaModFix amt="30000"/>
            <a:extLst>
              <a:ext uri="{28A0092B-C50C-407E-A947-70E740481C1C}">
                <a14:useLocalDpi xmlns:a14="http://schemas.microsoft.com/office/drawing/2010/main" val="0"/>
              </a:ext>
            </a:extLst>
          </a:blip>
          <a:stretch>
            <a:fillRect/>
          </a:stretch>
        </p:blipFill>
        <p:spPr>
          <a:xfrm>
            <a:off x="5787295" y="6542834"/>
            <a:ext cx="1534594" cy="211460"/>
          </a:xfrm>
          <a:prstGeom prst="rect">
            <a:avLst/>
          </a:prstGeom>
        </p:spPr>
      </p:pic>
      <p:sp>
        <p:nvSpPr>
          <p:cNvPr id="2" name="矩形 1"/>
          <p:cNvSpPr/>
          <p:nvPr userDrawn="1"/>
        </p:nvSpPr>
        <p:spPr>
          <a:xfrm>
            <a:off x="6434667" y="6423359"/>
            <a:ext cx="1286933" cy="33093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587318371"/>
      </p:ext>
    </p:extLst>
  </p:cSld>
  <p:clrMap bg1="lt1" tx1="dk1" bg2="lt2" tx2="dk2" accent1="accent1" accent2="accent2" accent3="accent3" accent4="accent4" accent5="accent5" accent6="accent6" hlink="hlink" folHlink="folHlink"/>
  <p:sldLayoutIdLst>
    <p:sldLayoutId id="2147483663" r:id="rId1"/>
    <p:sldLayoutId id="2147483702" r:id="rId2"/>
    <p:sldLayoutId id="2147483667" r:id="rId3"/>
    <p:sldLayoutId id="2147483665" r:id="rId4"/>
    <p:sldLayoutId id="2147483668" r:id="rId5"/>
    <p:sldLayoutId id="2147483669" r:id="rId6"/>
    <p:sldLayoutId id="2147483670" r:id="rId7"/>
    <p:sldLayoutId id="2147483671" r:id="rId8"/>
    <p:sldLayoutId id="2147483672" r:id="rId9"/>
    <p:sldLayoutId id="2147483673" r:id="rId10"/>
    <p:sldLayoutId id="2147483677" r:id="rId11"/>
    <p:sldLayoutId id="2147483678" r:id="rId12"/>
    <p:sldLayoutId id="2147483679" r:id="rId13"/>
    <p:sldLayoutId id="2147483649" r:id="rId14"/>
    <p:sldLayoutId id="2147483675" r:id="rId15"/>
    <p:sldLayoutId id="2147483698" r:id="rId16"/>
    <p:sldLayoutId id="2147483681" r:id="rId17"/>
    <p:sldLayoutId id="2147483676" r:id="rId18"/>
    <p:sldLayoutId id="2147483680" r:id="rId19"/>
    <p:sldLayoutId id="2147483683" r:id="rId20"/>
    <p:sldLayoutId id="2147483684" r:id="rId21"/>
    <p:sldLayoutId id="2147483691" r:id="rId22"/>
    <p:sldLayoutId id="2147483692" r:id="rId23"/>
    <p:sldLayoutId id="2147483705" r:id="rId24"/>
    <p:sldLayoutId id="2147483693" r:id="rId25"/>
    <p:sldLayoutId id="2147483706" r:id="rId26"/>
    <p:sldLayoutId id="2147483707" r:id="rId27"/>
    <p:sldLayoutId id="2147483696" r:id="rId28"/>
    <p:sldLayoutId id="2147483699" r:id="rId29"/>
    <p:sldLayoutId id="2147483708" r:id="rId30"/>
    <p:sldLayoutId id="2147483695" r:id="rId31"/>
    <p:sldLayoutId id="2147483709" r:id="rId32"/>
    <p:sldLayoutId id="2147483710" r:id="rId33"/>
    <p:sldLayoutId id="2147483682" r:id="rId34"/>
    <p:sldLayoutId id="2147483711" r:id="rId35"/>
    <p:sldLayoutId id="2147483674" r:id="rId36"/>
    <p:sldLayoutId id="2147483712" r:id="rId3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1"/>
            <a:ext cx="2743200" cy="365126"/>
          </a:xfrm>
          <a:prstGeom prst="rect">
            <a:avLst/>
          </a:prstGeom>
        </p:spPr>
        <p:txBody>
          <a:bodyPr vert="horz" lIns="91440" tIns="45720" rIns="91440" bIns="45720" rtlCol="0" anchor="ctr"/>
          <a:lstStyle>
            <a:lvl1pPr algn="l">
              <a:defRPr sz="1200">
                <a:solidFill>
                  <a:schemeClr val="tx1">
                    <a:tint val="75000"/>
                  </a:schemeClr>
                </a:solidFill>
              </a:defRPr>
            </a:lvl1pPr>
          </a:lstStyle>
          <a:p>
            <a:fld id="{AACEECE3-0AF6-5049-B26B-92EA38565A63}" type="datetimeFigureOut">
              <a:rPr lang="en-US" smtClean="0"/>
              <a:t>4/22/2019</a:t>
            </a:fld>
            <a:endParaRPr lang="en-US"/>
          </a:p>
        </p:txBody>
      </p:sp>
      <p:sp>
        <p:nvSpPr>
          <p:cNvPr id="5" name="Footer Placeholder 4"/>
          <p:cNvSpPr>
            <a:spLocks noGrp="1"/>
          </p:cNvSpPr>
          <p:nvPr>
            <p:ph type="ftr" sz="quarter" idx="3"/>
          </p:nvPr>
        </p:nvSpPr>
        <p:spPr>
          <a:xfrm>
            <a:off x="4038600" y="6356351"/>
            <a:ext cx="4114800" cy="36512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6"/>
          </a:xfrm>
          <a:prstGeom prst="rect">
            <a:avLst/>
          </a:prstGeom>
        </p:spPr>
        <p:txBody>
          <a:bodyPr vert="horz" lIns="91440" tIns="45720" rIns="91440" bIns="45720" rtlCol="0" anchor="ctr"/>
          <a:lstStyle>
            <a:lvl1pPr algn="r">
              <a:defRPr sz="1200">
                <a:solidFill>
                  <a:schemeClr val="tx1">
                    <a:tint val="75000"/>
                  </a:schemeClr>
                </a:solidFill>
              </a:defRPr>
            </a:lvl1pPr>
          </a:lstStyle>
          <a:p>
            <a:fld id="{4CA8DD07-3ACF-6A48-A734-05B2915740D2}" type="slidenum">
              <a:rPr lang="en-US" smtClean="0"/>
              <a:t>‹#›</a:t>
            </a:fld>
            <a:endParaRPr lang="en-US"/>
          </a:p>
        </p:txBody>
      </p:sp>
    </p:spTree>
    <p:extLst>
      <p:ext uri="{BB962C8B-B14F-4D97-AF65-F5344CB8AC3E}">
        <p14:creationId xmlns:p14="http://schemas.microsoft.com/office/powerpoint/2010/main" val="27863291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1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1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4" indent="-228605" algn="l" defTabSz="914418" rtl="0" eaLnBrk="1" latinLnBrk="0" hangingPunct="1">
        <a:lnSpc>
          <a:spcPct val="90000"/>
        </a:lnSpc>
        <a:spcBef>
          <a:spcPts val="501"/>
        </a:spcBef>
        <a:buFont typeface="Arial" panose="020B0604020202020204" pitchFamily="34" charset="0"/>
        <a:buChar char="•"/>
        <a:defRPr sz="2400" kern="1200">
          <a:solidFill>
            <a:schemeClr val="tx1"/>
          </a:solidFill>
          <a:latin typeface="+mn-lt"/>
          <a:ea typeface="+mn-ea"/>
          <a:cs typeface="+mn-cs"/>
        </a:defRPr>
      </a:lvl2pPr>
      <a:lvl3pPr marL="1143023" indent="-228605" algn="l" defTabSz="914418" rtl="0" eaLnBrk="1" latinLnBrk="0" hangingPunct="1">
        <a:lnSpc>
          <a:spcPct val="90000"/>
        </a:lnSpc>
        <a:spcBef>
          <a:spcPts val="501"/>
        </a:spcBef>
        <a:buFont typeface="Arial" panose="020B0604020202020204" pitchFamily="34" charset="0"/>
        <a:buChar char="•"/>
        <a:defRPr sz="2000" kern="1200">
          <a:solidFill>
            <a:schemeClr val="tx1"/>
          </a:solidFill>
          <a:latin typeface="+mn-lt"/>
          <a:ea typeface="+mn-ea"/>
          <a:cs typeface="+mn-cs"/>
        </a:defRPr>
      </a:lvl3pPr>
      <a:lvl4pPr marL="1600232" indent="-228605" algn="l" defTabSz="91441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4pPr>
      <a:lvl5pPr marL="2057441" indent="-228605" algn="l" defTabSz="91441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5pPr>
      <a:lvl6pPr marL="2514650" indent="-228605" algn="l" defTabSz="91441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859" indent="-228605" algn="l" defTabSz="91441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9069" indent="-228605" algn="l" defTabSz="91441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6278" indent="-228605" algn="l" defTabSz="914418"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8" rtl="0" eaLnBrk="1" latinLnBrk="0" hangingPunct="1">
        <a:defRPr sz="1800" kern="1200">
          <a:solidFill>
            <a:schemeClr val="tx1"/>
          </a:solidFill>
          <a:latin typeface="+mn-lt"/>
          <a:ea typeface="+mn-ea"/>
          <a:cs typeface="+mn-cs"/>
        </a:defRPr>
      </a:lvl1pPr>
      <a:lvl2pPr marL="457209" algn="l" defTabSz="914418" rtl="0" eaLnBrk="1" latinLnBrk="0" hangingPunct="1">
        <a:defRPr sz="1800" kern="1200">
          <a:solidFill>
            <a:schemeClr val="tx1"/>
          </a:solidFill>
          <a:latin typeface="+mn-lt"/>
          <a:ea typeface="+mn-ea"/>
          <a:cs typeface="+mn-cs"/>
        </a:defRPr>
      </a:lvl2pPr>
      <a:lvl3pPr marL="914418" algn="l" defTabSz="914418" rtl="0" eaLnBrk="1" latinLnBrk="0" hangingPunct="1">
        <a:defRPr sz="1800" kern="1200">
          <a:solidFill>
            <a:schemeClr val="tx1"/>
          </a:solidFill>
          <a:latin typeface="+mn-lt"/>
          <a:ea typeface="+mn-ea"/>
          <a:cs typeface="+mn-cs"/>
        </a:defRPr>
      </a:lvl3pPr>
      <a:lvl4pPr marL="1371627" algn="l" defTabSz="914418" rtl="0" eaLnBrk="1" latinLnBrk="0" hangingPunct="1">
        <a:defRPr sz="1800" kern="1200">
          <a:solidFill>
            <a:schemeClr val="tx1"/>
          </a:solidFill>
          <a:latin typeface="+mn-lt"/>
          <a:ea typeface="+mn-ea"/>
          <a:cs typeface="+mn-cs"/>
        </a:defRPr>
      </a:lvl4pPr>
      <a:lvl5pPr marL="1828837" algn="l" defTabSz="914418" rtl="0" eaLnBrk="1" latinLnBrk="0" hangingPunct="1">
        <a:defRPr sz="1800" kern="1200">
          <a:solidFill>
            <a:schemeClr val="tx1"/>
          </a:solidFill>
          <a:latin typeface="+mn-lt"/>
          <a:ea typeface="+mn-ea"/>
          <a:cs typeface="+mn-cs"/>
        </a:defRPr>
      </a:lvl5pPr>
      <a:lvl6pPr marL="2286046" algn="l" defTabSz="914418" rtl="0" eaLnBrk="1" latinLnBrk="0" hangingPunct="1">
        <a:defRPr sz="1800" kern="1200">
          <a:solidFill>
            <a:schemeClr val="tx1"/>
          </a:solidFill>
          <a:latin typeface="+mn-lt"/>
          <a:ea typeface="+mn-ea"/>
          <a:cs typeface="+mn-cs"/>
        </a:defRPr>
      </a:lvl6pPr>
      <a:lvl7pPr marL="2743255" algn="l" defTabSz="914418" rtl="0" eaLnBrk="1" latinLnBrk="0" hangingPunct="1">
        <a:defRPr sz="1800" kern="1200">
          <a:solidFill>
            <a:schemeClr val="tx1"/>
          </a:solidFill>
          <a:latin typeface="+mn-lt"/>
          <a:ea typeface="+mn-ea"/>
          <a:cs typeface="+mn-cs"/>
        </a:defRPr>
      </a:lvl7pPr>
      <a:lvl8pPr marL="3200464" algn="l" defTabSz="914418" rtl="0" eaLnBrk="1" latinLnBrk="0" hangingPunct="1">
        <a:defRPr sz="1800" kern="1200">
          <a:solidFill>
            <a:schemeClr val="tx1"/>
          </a:solidFill>
          <a:latin typeface="+mn-lt"/>
          <a:ea typeface="+mn-ea"/>
          <a:cs typeface="+mn-cs"/>
        </a:defRPr>
      </a:lvl8pPr>
      <a:lvl9pPr marL="3657673" algn="l" defTabSz="9144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jpg"/><Relationship Id="rId2" Type="http://schemas.openxmlformats.org/officeDocument/2006/relationships/image" Target="../media/image11.jpg"/><Relationship Id="rId1" Type="http://schemas.openxmlformats.org/officeDocument/2006/relationships/slideLayout" Target="../slideLayouts/slideLayout37.xml"/><Relationship Id="rId6" Type="http://schemas.openxmlformats.org/officeDocument/2006/relationships/image" Target="../media/image15.png"/><Relationship Id="rId11" Type="http://schemas.openxmlformats.org/officeDocument/2006/relationships/image" Target="../media/image20.jpg"/><Relationship Id="rId5" Type="http://schemas.openxmlformats.org/officeDocument/2006/relationships/image" Target="../media/image14.png"/><Relationship Id="rId10" Type="http://schemas.openxmlformats.org/officeDocument/2006/relationships/image" Target="../media/image19.jpg"/><Relationship Id="rId4" Type="http://schemas.openxmlformats.org/officeDocument/2006/relationships/image" Target="../media/image13.pn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2.png"/><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49.xml"/><Relationship Id="rId6" Type="http://schemas.openxmlformats.org/officeDocument/2006/relationships/image" Target="../media/image24.png"/><Relationship Id="rId11" Type="http://schemas.openxmlformats.org/officeDocument/2006/relationships/image" Target="../media/image26.png"/><Relationship Id="rId5" Type="http://schemas.openxmlformats.org/officeDocument/2006/relationships/image" Target="../media/image23.jpeg"/><Relationship Id="rId10" Type="http://schemas.openxmlformats.org/officeDocument/2006/relationships/image" Target="../media/image25.jpg"/><Relationship Id="rId4" Type="http://schemas.microsoft.com/office/2007/relationships/hdphoto" Target="../media/hdphoto2.wdp"/><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7.xml"/><Relationship Id="rId5" Type="http://schemas.openxmlformats.org/officeDocument/2006/relationships/image" Target="../media/image14.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7358" y="3762293"/>
            <a:ext cx="5594549" cy="73623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8160" y="2033217"/>
            <a:ext cx="5772941" cy="1478697"/>
          </a:xfrm>
          <a:prstGeom prst="rect">
            <a:avLst/>
          </a:prstGeom>
        </p:spPr>
      </p:pic>
      <p:pic>
        <p:nvPicPr>
          <p:cNvPr id="8" name="图片 7"/>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236097" y="301346"/>
            <a:ext cx="957882" cy="1478469"/>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83413" y="6104286"/>
            <a:ext cx="1496137" cy="464461"/>
          </a:xfrm>
          <a:prstGeom prst="rect">
            <a:avLst/>
          </a:prstGeom>
        </p:spPr>
      </p:pic>
      <p:pic>
        <p:nvPicPr>
          <p:cNvPr id="10" name="图片 9">
            <a:extLst>
              <a:ext uri="{FF2B5EF4-FFF2-40B4-BE49-F238E27FC236}">
                <a16:creationId xmlns:a16="http://schemas.microsoft.com/office/drawing/2014/main" id="{498BA629-3D85-4422-9E5B-12EC4B7347A3}"/>
              </a:ext>
            </a:extLst>
          </p:cNvPr>
          <p:cNvPicPr>
            <a:picLocks noChangeAspect="1"/>
          </p:cNvPicPr>
          <p:nvPr/>
        </p:nvPicPr>
        <p:blipFill>
          <a:blip r:embed="rId7"/>
          <a:stretch>
            <a:fillRect/>
          </a:stretch>
        </p:blipFill>
        <p:spPr>
          <a:xfrm>
            <a:off x="8146238" y="5918425"/>
            <a:ext cx="618137" cy="836023"/>
          </a:xfrm>
          <a:prstGeom prst="rect">
            <a:avLst/>
          </a:prstGeom>
        </p:spPr>
      </p:pic>
      <p:pic>
        <p:nvPicPr>
          <p:cNvPr id="11" name="图片 10">
            <a:extLst>
              <a:ext uri="{FF2B5EF4-FFF2-40B4-BE49-F238E27FC236}">
                <a16:creationId xmlns:a16="http://schemas.microsoft.com/office/drawing/2014/main" id="{7519DFDE-4A1D-482B-916F-5B33A069DCAD}"/>
              </a:ext>
            </a:extLst>
          </p:cNvPr>
          <p:cNvPicPr>
            <a:picLocks noChangeAspect="1"/>
          </p:cNvPicPr>
          <p:nvPr/>
        </p:nvPicPr>
        <p:blipFill>
          <a:blip r:embed="rId8"/>
          <a:stretch>
            <a:fillRect/>
          </a:stretch>
        </p:blipFill>
        <p:spPr>
          <a:xfrm>
            <a:off x="2391335" y="5918425"/>
            <a:ext cx="836023" cy="836023"/>
          </a:xfrm>
          <a:prstGeom prst="rect">
            <a:avLst/>
          </a:prstGeom>
        </p:spPr>
      </p:pic>
      <p:pic>
        <p:nvPicPr>
          <p:cNvPr id="13" name="图片 12">
            <a:extLst>
              <a:ext uri="{FF2B5EF4-FFF2-40B4-BE49-F238E27FC236}">
                <a16:creationId xmlns:a16="http://schemas.microsoft.com/office/drawing/2014/main" id="{83AED421-B963-432A-9B77-550749EF5E27}"/>
              </a:ext>
            </a:extLst>
          </p:cNvPr>
          <p:cNvPicPr>
            <a:picLocks noChangeAspect="1"/>
          </p:cNvPicPr>
          <p:nvPr/>
        </p:nvPicPr>
        <p:blipFill>
          <a:blip r:embed="rId9"/>
          <a:stretch>
            <a:fillRect/>
          </a:stretch>
        </p:blipFill>
        <p:spPr>
          <a:xfrm>
            <a:off x="7013059" y="5908766"/>
            <a:ext cx="836023" cy="836023"/>
          </a:xfrm>
          <a:prstGeom prst="rect">
            <a:avLst/>
          </a:prstGeom>
        </p:spPr>
      </p:pic>
      <p:pic>
        <p:nvPicPr>
          <p:cNvPr id="4" name="图片 3">
            <a:extLst>
              <a:ext uri="{FF2B5EF4-FFF2-40B4-BE49-F238E27FC236}">
                <a16:creationId xmlns:a16="http://schemas.microsoft.com/office/drawing/2014/main" id="{DD0EEACC-8F64-43AA-B86E-6DDD230AE940}"/>
              </a:ext>
            </a:extLst>
          </p:cNvPr>
          <p:cNvPicPr>
            <a:picLocks noChangeAspect="1"/>
          </p:cNvPicPr>
          <p:nvPr/>
        </p:nvPicPr>
        <p:blipFill>
          <a:blip r:embed="rId10"/>
          <a:stretch>
            <a:fillRect/>
          </a:stretch>
        </p:blipFill>
        <p:spPr>
          <a:xfrm>
            <a:off x="3407459" y="5934731"/>
            <a:ext cx="825421" cy="83602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图片 15">
            <a:extLst>
              <a:ext uri="{FF2B5EF4-FFF2-40B4-BE49-F238E27FC236}">
                <a16:creationId xmlns:a16="http://schemas.microsoft.com/office/drawing/2014/main" id="{89B1A898-267A-4CFC-B433-384038B775FD}"/>
              </a:ext>
            </a:extLst>
          </p:cNvPr>
          <p:cNvPicPr>
            <a:picLocks noChangeAspect="1"/>
          </p:cNvPicPr>
          <p:nvPr/>
        </p:nvPicPr>
        <p:blipFill>
          <a:blip r:embed="rId11"/>
          <a:stretch>
            <a:fillRect/>
          </a:stretch>
        </p:blipFill>
        <p:spPr>
          <a:xfrm>
            <a:off x="5713019" y="6030793"/>
            <a:ext cx="1161810" cy="661851"/>
          </a:xfrm>
          <a:prstGeom prst="rect">
            <a:avLst/>
          </a:prstGeom>
        </p:spPr>
      </p:pic>
      <p:pic>
        <p:nvPicPr>
          <p:cNvPr id="18" name="图片 17">
            <a:extLst>
              <a:ext uri="{FF2B5EF4-FFF2-40B4-BE49-F238E27FC236}">
                <a16:creationId xmlns:a16="http://schemas.microsoft.com/office/drawing/2014/main" id="{0921BA8D-2CC4-4A7D-A8E0-981AF83FF805}"/>
              </a:ext>
            </a:extLst>
          </p:cNvPr>
          <p:cNvPicPr>
            <a:picLocks noChangeAspect="1"/>
          </p:cNvPicPr>
          <p:nvPr/>
        </p:nvPicPr>
        <p:blipFill>
          <a:blip r:embed="rId12"/>
          <a:stretch>
            <a:fillRect/>
          </a:stretch>
        </p:blipFill>
        <p:spPr>
          <a:xfrm>
            <a:off x="4349312" y="5934731"/>
            <a:ext cx="1166949" cy="836023"/>
          </a:xfrm>
          <a:prstGeom prst="rect">
            <a:avLst/>
          </a:prstGeom>
        </p:spPr>
      </p:pic>
    </p:spTree>
    <p:extLst>
      <p:ext uri="{BB962C8B-B14F-4D97-AF65-F5344CB8AC3E}">
        <p14:creationId xmlns:p14="http://schemas.microsoft.com/office/powerpoint/2010/main" val="3996656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BEBA8EAE-BF5A-486C-A8C5-ECC9F3942E4B}">
                <a14:imgProps xmlns:a14="http://schemas.microsoft.com/office/drawing/2010/main">
                  <a14:imgLayer r:embed="rId4">
                    <a14:imgEffect>
                      <a14:backgroundRemoval t="417" b="100000" l="0" r="100000">
                        <a14:backgroundMark x1="61094" y1="60833" x2="61094" y2="60833"/>
                        <a14:backgroundMark x1="61094" y1="60833" x2="61094" y2="60833"/>
                      </a14:backgroundRemoval>
                    </a14:imgEffect>
                  </a14:imgLayer>
                </a14:imgProps>
              </a:ext>
            </a:extLst>
          </a:blip>
          <a:stretch>
            <a:fillRect/>
          </a:stretch>
        </p:blipFill>
        <p:spPr>
          <a:xfrm>
            <a:off x="-75593" y="-141555"/>
            <a:ext cx="12343190" cy="6984291"/>
          </a:xfrm>
          <a:prstGeom prst="rect">
            <a:avLst/>
          </a:prstGeom>
          <a:effectLst>
            <a:glow>
              <a:schemeClr val="accent1">
                <a:alpha val="40000"/>
              </a:schemeClr>
            </a:glow>
          </a:effectLst>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7576" y="2270595"/>
            <a:ext cx="249853" cy="251583"/>
          </a:xfrm>
          <a:prstGeom prst="rect">
            <a:avLst/>
          </a:prstGeom>
        </p:spPr>
      </p:pic>
      <p:cxnSp>
        <p:nvCxnSpPr>
          <p:cNvPr id="10" name="直线连接符 14"/>
          <p:cNvCxnSpPr/>
          <p:nvPr/>
        </p:nvCxnSpPr>
        <p:spPr>
          <a:xfrm flipH="1">
            <a:off x="4562497" y="948036"/>
            <a:ext cx="0" cy="4115981"/>
          </a:xfrm>
          <a:prstGeom prst="line">
            <a:avLst/>
          </a:prstGeom>
          <a:ln>
            <a:solidFill>
              <a:schemeClr val="bg1">
                <a:alpha val="48000"/>
              </a:schemeClr>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F1FBE3AF-4EFC-4B8F-9A6F-47F7542A27CA}"/>
              </a:ext>
            </a:extLst>
          </p:cNvPr>
          <p:cNvSpPr txBox="1"/>
          <p:nvPr/>
        </p:nvSpPr>
        <p:spPr>
          <a:xfrm>
            <a:off x="-257909" y="117358"/>
            <a:ext cx="12707817" cy="795924"/>
          </a:xfrm>
          <a:prstGeom prst="rect">
            <a:avLst/>
          </a:prstGeom>
          <a:noFill/>
        </p:spPr>
        <p:txBody>
          <a:bodyPr wrap="square" rtlCol="0">
            <a:spAutoFit/>
          </a:bodyPr>
          <a:lstStyle/>
          <a:p>
            <a:pPr algn="ctr" defTabSz="870875"/>
            <a:r>
              <a:rPr lang="en-US" altLang="zh-CN" sz="4572" dirty="0">
                <a:solidFill>
                  <a:srgbClr val="F8F8F8"/>
                </a:solidFill>
                <a:latin typeface="Lucida Sans Unicode" panose="020B0602030504020204" pitchFamily="34" charset="0"/>
                <a:ea typeface="Microsoft Sans Serif" panose="020B0604020202020204" pitchFamily="34" charset="0"/>
                <a:cs typeface="Lucida Sans Unicode" panose="020B0602030504020204" pitchFamily="34" charset="0"/>
              </a:rPr>
              <a:t>DEFCON GROUP</a:t>
            </a:r>
            <a:r>
              <a:rPr lang="en-US" altLang="zh-CN" sz="4572" dirty="0">
                <a:solidFill>
                  <a:srgbClr val="FF0000"/>
                </a:solidFill>
                <a:latin typeface="Lucida Sans Unicode" panose="020B0602030504020204" pitchFamily="34" charset="0"/>
                <a:ea typeface="Microsoft Sans Serif" panose="020B0604020202020204" pitchFamily="34" charset="0"/>
                <a:cs typeface="Lucida Sans Unicode" panose="020B0602030504020204" pitchFamily="34" charset="0"/>
              </a:rPr>
              <a:t>S</a:t>
            </a:r>
            <a:r>
              <a:rPr lang="en-US" altLang="zh-CN" sz="4572" dirty="0">
                <a:solidFill>
                  <a:srgbClr val="F8F8F8"/>
                </a:solidFill>
                <a:latin typeface="Lucida Sans Unicode" panose="020B0602030504020204" pitchFamily="34" charset="0"/>
                <a:ea typeface="Microsoft Sans Serif" panose="020B0604020202020204" pitchFamily="34" charset="0"/>
                <a:cs typeface="Lucida Sans Unicode" panose="020B0602030504020204" pitchFamily="34" charset="0"/>
              </a:rPr>
              <a:t> </a:t>
            </a:r>
            <a:r>
              <a:rPr lang="zh-CN" altLang="en-US" sz="4572" dirty="0">
                <a:solidFill>
                  <a:srgbClr val="F8F8F8"/>
                </a:solidFill>
                <a:latin typeface="Lucida Sans Unicode" panose="020B0602030504020204" pitchFamily="34" charset="0"/>
                <a:ea typeface="Microsoft Sans Serif" panose="020B0604020202020204" pitchFamily="34" charset="0"/>
                <a:cs typeface="Lucida Sans Unicode" panose="020B0602030504020204" pitchFamily="34" charset="0"/>
              </a:rPr>
              <a:t>中国</a:t>
            </a:r>
            <a:endParaRPr lang="zh-CN" altLang="en-US" sz="4572" dirty="0">
              <a:solidFill>
                <a:srgbClr val="F8F8F8"/>
              </a:solidFill>
              <a:latin typeface="Lucida Sans Unicode" panose="020B0602030504020204" pitchFamily="34" charset="0"/>
              <a:ea typeface="思源黑体 CN Heavy" panose="020B0A00000000000000" pitchFamily="34" charset="-122"/>
              <a:cs typeface="Lucida Sans Unicode" panose="020B0602030504020204" pitchFamily="34" charset="0"/>
            </a:endParaRPr>
          </a:p>
        </p:txBody>
      </p:sp>
      <p:sp>
        <p:nvSpPr>
          <p:cNvPr id="16" name="文本框 15">
            <a:extLst>
              <a:ext uri="{FF2B5EF4-FFF2-40B4-BE49-F238E27FC236}">
                <a16:creationId xmlns:a16="http://schemas.microsoft.com/office/drawing/2014/main" id="{B57B5326-5C02-4395-91FB-141E0790249D}"/>
              </a:ext>
            </a:extLst>
          </p:cNvPr>
          <p:cNvSpPr txBox="1"/>
          <p:nvPr/>
        </p:nvSpPr>
        <p:spPr>
          <a:xfrm>
            <a:off x="2520765" y="4915316"/>
            <a:ext cx="6385956" cy="1499385"/>
          </a:xfrm>
          <a:prstGeom prst="rect">
            <a:avLst/>
          </a:prstGeom>
          <a:noFill/>
        </p:spPr>
        <p:txBody>
          <a:bodyPr wrap="square" rtlCol="0">
            <a:spAutoFit/>
          </a:bodyPr>
          <a:lstStyle/>
          <a:p>
            <a:pPr algn="ctr" defTabSz="870875"/>
            <a:r>
              <a:rPr lang="en-US" altLang="zh-CN" sz="2286" dirty="0">
                <a:solidFill>
                  <a:srgbClr val="FF0000"/>
                </a:solidFill>
                <a:latin typeface="Lucida Sans Unicode" panose="020B0602030504020204" pitchFamily="34" charset="0"/>
                <a:ea typeface="Microsoft Sans Serif" panose="020B0604020202020204" pitchFamily="34" charset="0"/>
                <a:cs typeface="Lucida Sans Unicode" panose="020B0602030504020204" pitchFamily="34" charset="0"/>
              </a:rPr>
              <a:t>Through destruction comes new norm</a:t>
            </a:r>
          </a:p>
          <a:p>
            <a:pPr algn="ctr" defTabSz="870875"/>
            <a:r>
              <a:rPr lang="en-US" altLang="zh-CN" sz="2286" dirty="0">
                <a:solidFill>
                  <a:srgbClr val="FF0000"/>
                </a:solidFill>
                <a:latin typeface="Lucida Sans Unicode" panose="020B0602030504020204" pitchFamily="34" charset="0"/>
                <a:ea typeface="Microsoft Sans Serif" panose="020B0604020202020204" pitchFamily="34" charset="0"/>
                <a:cs typeface="Lucida Sans Unicode" panose="020B0602030504020204" pitchFamily="34" charset="0"/>
              </a:rPr>
              <a:t>Through grouping comes amplified power</a:t>
            </a:r>
          </a:p>
          <a:p>
            <a:pPr algn="ctr" defTabSz="870875"/>
            <a:endParaRPr lang="en-US" altLang="zh-CN" sz="2286" dirty="0">
              <a:solidFill>
                <a:srgbClr val="FF0000"/>
              </a:solidFill>
              <a:latin typeface="Lucida Sans Unicode" panose="020B0602030504020204" pitchFamily="34" charset="0"/>
              <a:ea typeface="Microsoft Sans Serif" panose="020B0604020202020204" pitchFamily="34" charset="0"/>
              <a:cs typeface="Lucida Sans Unicode" panose="020B0602030504020204" pitchFamily="34" charset="0"/>
            </a:endParaRPr>
          </a:p>
          <a:p>
            <a:pPr algn="ctr" defTabSz="870875"/>
            <a:r>
              <a:rPr lang="zh-CN" altLang="en-US" sz="2286" dirty="0">
                <a:solidFill>
                  <a:srgbClr val="FF0000"/>
                </a:solidFill>
                <a:latin typeface="Lucida Sans Unicode" panose="020B0602030504020204" pitchFamily="34" charset="0"/>
                <a:ea typeface="思源黑体 CN Heavy" panose="020B0A00000000000000" pitchFamily="34" charset="-122"/>
                <a:cs typeface="Lucida Sans Unicode" panose="020B0602030504020204" pitchFamily="34" charset="0"/>
              </a:rPr>
              <a:t>不破不立，不聚不利</a:t>
            </a:r>
            <a:endParaRPr lang="en-US" altLang="zh-CN" sz="2286" dirty="0">
              <a:solidFill>
                <a:srgbClr val="FF0000"/>
              </a:solidFill>
              <a:latin typeface="Lucida Sans Unicode" panose="020B0602030504020204" pitchFamily="34" charset="0"/>
              <a:ea typeface="Microsoft Sans Serif" panose="020B0604020202020204" pitchFamily="34" charset="0"/>
              <a:cs typeface="Lucida Sans Unicode" panose="020B0602030504020204" pitchFamily="34" charset="0"/>
            </a:endParaRPr>
          </a:p>
        </p:txBody>
      </p:sp>
      <p:pic>
        <p:nvPicPr>
          <p:cNvPr id="20" name="图片 19">
            <a:extLst>
              <a:ext uri="{FF2B5EF4-FFF2-40B4-BE49-F238E27FC236}">
                <a16:creationId xmlns:a16="http://schemas.microsoft.com/office/drawing/2014/main" id="{B6102EBE-4A84-49F5-9907-1ADE958ED2B7}"/>
              </a:ext>
            </a:extLst>
          </p:cNvPr>
          <p:cNvPicPr>
            <a:picLocks noChangeAspect="1"/>
          </p:cNvPicPr>
          <p:nvPr/>
        </p:nvPicPr>
        <p:blipFill rotWithShape="1">
          <a:blip r:embed="rId6"/>
          <a:srcRect l="4195" t="4335" r="-1" b="4905"/>
          <a:stretch/>
        </p:blipFill>
        <p:spPr>
          <a:xfrm>
            <a:off x="4575857" y="2673607"/>
            <a:ext cx="384937" cy="261255"/>
          </a:xfrm>
          <a:prstGeom prst="rect">
            <a:avLst/>
          </a:prstGeom>
        </p:spPr>
      </p:pic>
      <p:pic>
        <p:nvPicPr>
          <p:cNvPr id="4" name="图片 3">
            <a:extLst>
              <a:ext uri="{FF2B5EF4-FFF2-40B4-BE49-F238E27FC236}">
                <a16:creationId xmlns:a16="http://schemas.microsoft.com/office/drawing/2014/main" id="{59FA56D6-AD7C-410F-94E5-C8CD61FD15D1}"/>
              </a:ext>
            </a:extLst>
          </p:cNvPr>
          <p:cNvPicPr>
            <a:picLocks noChangeAspect="1"/>
          </p:cNvPicPr>
          <p:nvPr/>
        </p:nvPicPr>
        <p:blipFill>
          <a:blip r:embed="rId7"/>
          <a:stretch>
            <a:fillRect/>
          </a:stretch>
        </p:blipFill>
        <p:spPr>
          <a:xfrm>
            <a:off x="4325865" y="2574930"/>
            <a:ext cx="261257" cy="261257"/>
          </a:xfrm>
          <a:prstGeom prst="rect">
            <a:avLst/>
          </a:prstGeom>
        </p:spPr>
      </p:pic>
      <p:pic>
        <p:nvPicPr>
          <p:cNvPr id="18" name="图片 17">
            <a:extLst>
              <a:ext uri="{FF2B5EF4-FFF2-40B4-BE49-F238E27FC236}">
                <a16:creationId xmlns:a16="http://schemas.microsoft.com/office/drawing/2014/main" id="{A436EBA1-7001-4297-B224-948E9E7A156F}"/>
              </a:ext>
            </a:extLst>
          </p:cNvPr>
          <p:cNvPicPr>
            <a:picLocks noChangeAspect="1"/>
          </p:cNvPicPr>
          <p:nvPr/>
        </p:nvPicPr>
        <p:blipFill>
          <a:blip r:embed="rId8"/>
          <a:stretch>
            <a:fillRect/>
          </a:stretch>
        </p:blipFill>
        <p:spPr>
          <a:xfrm>
            <a:off x="4487879" y="2799019"/>
            <a:ext cx="193168" cy="261257"/>
          </a:xfrm>
          <a:prstGeom prst="rect">
            <a:avLst/>
          </a:prstGeom>
        </p:spPr>
      </p:pic>
      <p:pic>
        <p:nvPicPr>
          <p:cNvPr id="19" name="图片 18">
            <a:extLst>
              <a:ext uri="{FF2B5EF4-FFF2-40B4-BE49-F238E27FC236}">
                <a16:creationId xmlns:a16="http://schemas.microsoft.com/office/drawing/2014/main" id="{75D77594-20B3-4342-869A-F0B525593704}"/>
              </a:ext>
            </a:extLst>
          </p:cNvPr>
          <p:cNvPicPr>
            <a:picLocks noChangeAspect="1"/>
          </p:cNvPicPr>
          <p:nvPr/>
        </p:nvPicPr>
        <p:blipFill>
          <a:blip r:embed="rId9"/>
          <a:stretch>
            <a:fillRect/>
          </a:stretch>
        </p:blipFill>
        <p:spPr>
          <a:xfrm>
            <a:off x="4494189" y="2487549"/>
            <a:ext cx="243840" cy="243840"/>
          </a:xfrm>
          <a:prstGeom prst="rect">
            <a:avLst/>
          </a:prstGeom>
        </p:spPr>
      </p:pic>
      <p:pic>
        <p:nvPicPr>
          <p:cNvPr id="3" name="图片 2">
            <a:extLst>
              <a:ext uri="{FF2B5EF4-FFF2-40B4-BE49-F238E27FC236}">
                <a16:creationId xmlns:a16="http://schemas.microsoft.com/office/drawing/2014/main" id="{B4F3FD84-9087-40E5-AC67-83321C821504}"/>
              </a:ext>
            </a:extLst>
          </p:cNvPr>
          <p:cNvPicPr>
            <a:picLocks noChangeAspect="1"/>
          </p:cNvPicPr>
          <p:nvPr/>
        </p:nvPicPr>
        <p:blipFill>
          <a:blip r:embed="rId10"/>
          <a:stretch>
            <a:fillRect/>
          </a:stretch>
        </p:blipFill>
        <p:spPr>
          <a:xfrm>
            <a:off x="4166321" y="2934861"/>
            <a:ext cx="305739" cy="174171"/>
          </a:xfrm>
          <a:prstGeom prst="rect">
            <a:avLst/>
          </a:prstGeom>
        </p:spPr>
      </p:pic>
      <p:sp>
        <p:nvSpPr>
          <p:cNvPr id="15" name="文本框 14">
            <a:extLst>
              <a:ext uri="{FF2B5EF4-FFF2-40B4-BE49-F238E27FC236}">
                <a16:creationId xmlns:a16="http://schemas.microsoft.com/office/drawing/2014/main" id="{4C024D65-B8B2-4CF0-B340-F33D407ADA43}"/>
              </a:ext>
            </a:extLst>
          </p:cNvPr>
          <p:cNvSpPr txBox="1"/>
          <p:nvPr/>
        </p:nvSpPr>
        <p:spPr>
          <a:xfrm>
            <a:off x="1100969" y="2481978"/>
            <a:ext cx="9637653" cy="1323439"/>
          </a:xfrm>
          <a:prstGeom prst="rect">
            <a:avLst/>
          </a:prstGeom>
          <a:noFill/>
        </p:spPr>
        <p:txBody>
          <a:bodyPr wrap="square" rtlCol="0">
            <a:spAutoFit/>
          </a:bodyPr>
          <a:lstStyle/>
          <a:p>
            <a:pPr algn="ctr"/>
            <a:r>
              <a:rPr lang="zh-CN" altLang="en-US" sz="8000" dirty="0">
                <a:solidFill>
                  <a:srgbClr val="FF0000"/>
                </a:solidFill>
                <a:latin typeface="微软雅黑"/>
                <a:ea typeface="微软雅黑"/>
                <a:cs typeface="微软雅黑"/>
              </a:rPr>
              <a:t>网络安全与边缘计算</a:t>
            </a:r>
            <a:endParaRPr lang="en-US" altLang="zh-CN" sz="8000" dirty="0">
              <a:solidFill>
                <a:srgbClr val="FF0000"/>
              </a:solidFill>
              <a:latin typeface="微软雅黑"/>
              <a:ea typeface="微软雅黑"/>
              <a:cs typeface="微软雅黑"/>
            </a:endParaRPr>
          </a:p>
        </p:txBody>
      </p:sp>
      <p:pic>
        <p:nvPicPr>
          <p:cNvPr id="14" name="图片 13">
            <a:extLst>
              <a:ext uri="{FF2B5EF4-FFF2-40B4-BE49-F238E27FC236}">
                <a16:creationId xmlns:a16="http://schemas.microsoft.com/office/drawing/2014/main" id="{1467442D-55EF-4316-A16B-9DD5662C6FB5}"/>
              </a:ext>
            </a:extLst>
          </p:cNvPr>
          <p:cNvPicPr>
            <a:picLocks noChangeAspect="1"/>
          </p:cNvPicPr>
          <p:nvPr/>
        </p:nvPicPr>
        <p:blipFill>
          <a:blip r:embed="rId11"/>
          <a:stretch>
            <a:fillRect/>
          </a:stretch>
        </p:blipFill>
        <p:spPr>
          <a:xfrm>
            <a:off x="218274" y="4574770"/>
            <a:ext cx="1731349" cy="1964415"/>
          </a:xfrm>
          <a:prstGeom prst="rect">
            <a:avLst/>
          </a:prstGeom>
          <a:solidFill>
            <a:schemeClr val="tx1"/>
          </a:solidFill>
          <a:ln>
            <a:solidFill>
              <a:schemeClr val="tx1"/>
            </a:solidFill>
          </a:ln>
        </p:spPr>
      </p:pic>
    </p:spTree>
    <p:extLst>
      <p:ext uri="{BB962C8B-B14F-4D97-AF65-F5344CB8AC3E}">
        <p14:creationId xmlns:p14="http://schemas.microsoft.com/office/powerpoint/2010/main" val="136814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800219" cy="461665"/>
          </a:xfrm>
          <a:prstGeom prst="rect">
            <a:avLst/>
          </a:prstGeom>
          <a:noFill/>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目录</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
        <p:nvSpPr>
          <p:cNvPr id="8" name="文本框 7">
            <a:extLst>
              <a:ext uri="{FF2B5EF4-FFF2-40B4-BE49-F238E27FC236}">
                <a16:creationId xmlns:a16="http://schemas.microsoft.com/office/drawing/2014/main" id="{E0EDFB72-CFDF-4E47-A37B-F331541CEF65}"/>
              </a:ext>
            </a:extLst>
          </p:cNvPr>
          <p:cNvSpPr txBox="1"/>
          <p:nvPr/>
        </p:nvSpPr>
        <p:spPr>
          <a:xfrm>
            <a:off x="2133600" y="1748589"/>
            <a:ext cx="3608680" cy="2461636"/>
          </a:xfrm>
          <a:prstGeom prst="rect">
            <a:avLst/>
          </a:prstGeom>
          <a:noFill/>
        </p:spPr>
        <p:txBody>
          <a:bodyPr wrap="none" rtlCol="0">
            <a:spAutoFit/>
          </a:bodyPr>
          <a:lstStyle/>
          <a:p>
            <a:pPr marL="342900" indent="-342900">
              <a:lnSpc>
                <a:spcPct val="200000"/>
              </a:lnSpc>
              <a:buFont typeface="Wingdings" pitchFamily="2" charset="2"/>
              <a:buChar char="l"/>
            </a:pPr>
            <a:r>
              <a:rPr lang="zh-CN" altLang="en-US" sz="2000" dirty="0">
                <a:solidFill>
                  <a:srgbClr val="FF0000"/>
                </a:solidFill>
                <a:latin typeface="Microsoft YaHei" panose="020B0503020204020204" pitchFamily="34" charset="-122"/>
                <a:ea typeface="Microsoft YaHei" panose="020B0503020204020204" pitchFamily="34" charset="-122"/>
                <a:cs typeface="Microsoft YaHei Light" charset="-122"/>
              </a:rPr>
              <a:t>边缘计算介绍</a:t>
            </a:r>
            <a:endParaRPr lang="en-US" altLang="zh-CN" sz="2000" dirty="0">
              <a:solidFill>
                <a:srgbClr val="FF0000"/>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边缘计算分类</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网络安全与边缘计算的结合</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百度安全实践</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Tree>
    <p:extLst>
      <p:ext uri="{BB962C8B-B14F-4D97-AF65-F5344CB8AC3E}">
        <p14:creationId xmlns:p14="http://schemas.microsoft.com/office/powerpoint/2010/main" val="2303854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3204723"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1.1</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什么是边缘计算？</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pic>
        <p:nvPicPr>
          <p:cNvPr id="6" name="图片 5">
            <a:extLst>
              <a:ext uri="{FF2B5EF4-FFF2-40B4-BE49-F238E27FC236}">
                <a16:creationId xmlns:a16="http://schemas.microsoft.com/office/drawing/2014/main" id="{633B2A70-56DA-7D44-81D4-50FB9CECD5DC}"/>
              </a:ext>
            </a:extLst>
          </p:cNvPr>
          <p:cNvPicPr>
            <a:picLocks noChangeAspect="1"/>
          </p:cNvPicPr>
          <p:nvPr/>
        </p:nvPicPr>
        <p:blipFill>
          <a:blip r:embed="rId3"/>
          <a:stretch>
            <a:fillRect/>
          </a:stretch>
        </p:blipFill>
        <p:spPr>
          <a:xfrm>
            <a:off x="5882640" y="1359989"/>
            <a:ext cx="5215873" cy="4280418"/>
          </a:xfrm>
          <a:prstGeom prst="rect">
            <a:avLst/>
          </a:prstGeom>
        </p:spPr>
      </p:pic>
      <p:sp>
        <p:nvSpPr>
          <p:cNvPr id="7" name="矩形 6">
            <a:extLst>
              <a:ext uri="{FF2B5EF4-FFF2-40B4-BE49-F238E27FC236}">
                <a16:creationId xmlns:a16="http://schemas.microsoft.com/office/drawing/2014/main" id="{DE13A57C-7EC6-5246-9B60-20FA45A27D35}"/>
              </a:ext>
            </a:extLst>
          </p:cNvPr>
          <p:cNvSpPr/>
          <p:nvPr/>
        </p:nvSpPr>
        <p:spPr>
          <a:xfrm>
            <a:off x="1297541" y="2838479"/>
            <a:ext cx="4585099" cy="1895455"/>
          </a:xfrm>
          <a:prstGeom prst="rect">
            <a:avLst/>
          </a:prstGeom>
        </p:spPr>
        <p:txBody>
          <a:bodyPr wrap="square">
            <a:spAutoFit/>
          </a:bodyPr>
          <a:lstStyle/>
          <a:p>
            <a:pPr>
              <a:lnSpc>
                <a:spcPct val="150000"/>
              </a:lnSpc>
            </a:pPr>
            <a:r>
              <a:rPr lang="zh-CN" altLang="en-US" sz="1600" dirty="0">
                <a:solidFill>
                  <a:schemeClr val="bg1"/>
                </a:solidFill>
                <a:latin typeface="Microsoft YaHei" panose="020B0503020204020204" pitchFamily="34" charset="-122"/>
                <a:ea typeface="Microsoft YaHei" panose="020B0503020204020204" pitchFamily="34" charset="-122"/>
              </a:rPr>
              <a:t>边缘计算是在靠近物或数据源头的网络边缘侧，融合网络、计算、存储、应用核心能力的分布式开放平台，就近提供边缘智能服务，满足行业数字化在敏捷联接、实时业务、数据优化、应用智能、安全与隐私保护等方面的关键需求。</a:t>
            </a:r>
          </a:p>
        </p:txBody>
      </p:sp>
    </p:spTree>
    <p:extLst>
      <p:ext uri="{BB962C8B-B14F-4D97-AF65-F5344CB8AC3E}">
        <p14:creationId xmlns:p14="http://schemas.microsoft.com/office/powerpoint/2010/main" val="97812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04360D0-0A88-F448-A1F3-3A760F3AE452}"/>
              </a:ext>
            </a:extLst>
          </p:cNvPr>
          <p:cNvPicPr>
            <a:picLocks noChangeAspect="1"/>
          </p:cNvPicPr>
          <p:nvPr/>
        </p:nvPicPr>
        <p:blipFill>
          <a:blip r:embed="rId3"/>
          <a:stretch>
            <a:fillRect/>
          </a:stretch>
        </p:blipFill>
        <p:spPr>
          <a:xfrm>
            <a:off x="693430" y="2071266"/>
            <a:ext cx="6343415" cy="4167318"/>
          </a:xfrm>
          <a:prstGeom prst="rect">
            <a:avLst/>
          </a:prstGeom>
        </p:spPr>
      </p:pic>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1973617"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1.2</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技术</a:t>
            </a:r>
            <a:r>
              <a:rPr kumimoji="1" lang="zh-CN" altLang="en-US" sz="2400" b="1" dirty="0">
                <a:solidFill>
                  <a:schemeClr val="bg1"/>
                </a:solidFill>
                <a:latin typeface="Microsoft YaHei" panose="020B0503020204020204" pitchFamily="34" charset="-122"/>
                <a:ea typeface="Microsoft YaHei" panose="020B0503020204020204" pitchFamily="34" charset="-122"/>
              </a:rPr>
              <a:t>发展</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
        <p:nvSpPr>
          <p:cNvPr id="9" name="五角星 8">
            <a:extLst>
              <a:ext uri="{FF2B5EF4-FFF2-40B4-BE49-F238E27FC236}">
                <a16:creationId xmlns:a16="http://schemas.microsoft.com/office/drawing/2014/main" id="{ACCBF47A-1891-D74C-95FF-C07F552BF81D}"/>
              </a:ext>
            </a:extLst>
          </p:cNvPr>
          <p:cNvSpPr/>
          <p:nvPr/>
        </p:nvSpPr>
        <p:spPr>
          <a:xfrm>
            <a:off x="1330943" y="2532664"/>
            <a:ext cx="365760" cy="39624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0000"/>
              </a:solidFill>
            </a:endParaRPr>
          </a:p>
        </p:txBody>
      </p:sp>
      <p:sp>
        <p:nvSpPr>
          <p:cNvPr id="11" name="矩形 10">
            <a:extLst>
              <a:ext uri="{FF2B5EF4-FFF2-40B4-BE49-F238E27FC236}">
                <a16:creationId xmlns:a16="http://schemas.microsoft.com/office/drawing/2014/main" id="{CF5FC9E6-4B6B-DA4C-A671-E06711DE9F35}"/>
              </a:ext>
            </a:extLst>
          </p:cNvPr>
          <p:cNvSpPr/>
          <p:nvPr/>
        </p:nvSpPr>
        <p:spPr>
          <a:xfrm>
            <a:off x="1667207" y="2755542"/>
            <a:ext cx="781026" cy="1733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a:extLst>
              <a:ext uri="{FF2B5EF4-FFF2-40B4-BE49-F238E27FC236}">
                <a16:creationId xmlns:a16="http://schemas.microsoft.com/office/drawing/2014/main" id="{99ABDDB8-D990-BE44-9B89-49BCF50C2577}"/>
              </a:ext>
            </a:extLst>
          </p:cNvPr>
          <p:cNvSpPr/>
          <p:nvPr/>
        </p:nvSpPr>
        <p:spPr>
          <a:xfrm>
            <a:off x="2610465" y="5973096"/>
            <a:ext cx="967116" cy="23599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AECE149B-AE1F-034A-BD14-E170D4FEA07D}"/>
              </a:ext>
            </a:extLst>
          </p:cNvPr>
          <p:cNvSpPr/>
          <p:nvPr/>
        </p:nvSpPr>
        <p:spPr>
          <a:xfrm>
            <a:off x="7784484" y="1879307"/>
            <a:ext cx="4033628" cy="4062651"/>
          </a:xfrm>
          <a:prstGeom prst="rect">
            <a:avLst/>
          </a:prstGeom>
        </p:spPr>
        <p:txBody>
          <a:bodyPr wrap="square">
            <a:spAutoFit/>
          </a:bodyPr>
          <a:lstStyle/>
          <a:p>
            <a:pPr marL="457200" indent="-457200">
              <a:buFont typeface="Wingdings" pitchFamily="2" charset="2"/>
              <a:buChar char="Ø"/>
            </a:pPr>
            <a:endParaRPr lang="en-US" altLang="zh-CN" sz="2400" dirty="0">
              <a:solidFill>
                <a:schemeClr val="bg1"/>
              </a:solidFill>
              <a:latin typeface="Microsoft YaHei" panose="020B0503020204020204" pitchFamily="34" charset="-122"/>
              <a:ea typeface="Microsoft YaHei" panose="020B0503020204020204" pitchFamily="34" charset="-122"/>
            </a:endParaRPr>
          </a:p>
          <a:p>
            <a:r>
              <a:rPr lang="zh-CN" altLang="en-US" dirty="0">
                <a:solidFill>
                  <a:schemeClr val="bg1"/>
                </a:solidFill>
                <a:latin typeface="Microsoft YaHei" panose="020B0503020204020204" pitchFamily="34" charset="-122"/>
                <a:ea typeface="Microsoft YaHei" panose="020B0503020204020204" pitchFamily="34" charset="-122"/>
              </a:rPr>
              <a:t>以下因素促成了技术发展</a:t>
            </a:r>
            <a:endParaRPr lang="en-US" altLang="zh-CN" dirty="0">
              <a:solidFill>
                <a:schemeClr val="bg1"/>
              </a:solidFill>
              <a:latin typeface="Microsoft YaHei" panose="020B0503020204020204" pitchFamily="34" charset="-122"/>
              <a:ea typeface="Microsoft YaHei" panose="020B0503020204020204" pitchFamily="34" charset="-122"/>
            </a:endParaRPr>
          </a:p>
          <a:p>
            <a:r>
              <a:rPr lang="en-US" altLang="zh-CN" dirty="0">
                <a:solidFill>
                  <a:schemeClr val="bg1"/>
                </a:solidFill>
                <a:latin typeface="Microsoft YaHei" panose="020B0503020204020204" pitchFamily="34" charset="-122"/>
                <a:ea typeface="Microsoft YaHei" panose="020B0503020204020204" pitchFamily="34" charset="-122"/>
              </a:rPr>
              <a:t> </a:t>
            </a:r>
          </a:p>
          <a:p>
            <a:pPr marL="342900" indent="-342900">
              <a:buAutoNum type="arabicParenR"/>
            </a:pPr>
            <a:r>
              <a:rPr lang="zh-CN" altLang="en-US" dirty="0">
                <a:solidFill>
                  <a:schemeClr val="bg1"/>
                </a:solidFill>
                <a:latin typeface="Microsoft YaHei" panose="020B0503020204020204" pitchFamily="34" charset="-122"/>
                <a:ea typeface="Microsoft YaHei" panose="020B0503020204020204" pitchFamily="34" charset="-122"/>
              </a:rPr>
              <a:t>运营商</a:t>
            </a:r>
            <a:r>
              <a:rPr lang="en-US" altLang="zh-CN" dirty="0">
                <a:solidFill>
                  <a:schemeClr val="bg1"/>
                </a:solidFill>
                <a:latin typeface="Microsoft YaHei" panose="020B0503020204020204" pitchFamily="34" charset="-122"/>
                <a:ea typeface="Microsoft YaHei" panose="020B0503020204020204" pitchFamily="34" charset="-122"/>
              </a:rPr>
              <a:t>2019</a:t>
            </a:r>
            <a:r>
              <a:rPr lang="zh-CN" altLang="en-US" dirty="0">
                <a:solidFill>
                  <a:schemeClr val="bg1"/>
                </a:solidFill>
                <a:latin typeface="Microsoft YaHei" panose="020B0503020204020204" pitchFamily="34" charset="-122"/>
                <a:ea typeface="Microsoft YaHei" panose="020B0503020204020204" pitchFamily="34" charset="-122"/>
              </a:rPr>
              <a:t>年底前完成</a:t>
            </a:r>
            <a:r>
              <a:rPr lang="en-US" altLang="zh-CN" b="1" dirty="0">
                <a:solidFill>
                  <a:schemeClr val="bg1"/>
                </a:solidFill>
                <a:latin typeface="Microsoft YaHei" panose="020B0503020204020204" pitchFamily="34" charset="-122"/>
                <a:ea typeface="Microsoft YaHei" panose="020B0503020204020204" pitchFamily="34" charset="-122"/>
              </a:rPr>
              <a:t>5</a:t>
            </a:r>
            <a:r>
              <a:rPr lang="en" altLang="zh-CN" b="1" dirty="0">
                <a:solidFill>
                  <a:schemeClr val="bg1"/>
                </a:solidFill>
                <a:latin typeface="Microsoft YaHei" panose="020B0503020204020204" pitchFamily="34" charset="-122"/>
                <a:ea typeface="Microsoft YaHei" panose="020B0503020204020204" pitchFamily="34" charset="-122"/>
              </a:rPr>
              <a:t>G</a:t>
            </a:r>
            <a:r>
              <a:rPr lang="zh-CN" altLang="en-US" b="1" dirty="0">
                <a:solidFill>
                  <a:schemeClr val="bg1"/>
                </a:solidFill>
                <a:latin typeface="Microsoft YaHei" panose="020B0503020204020204" pitchFamily="34" charset="-122"/>
                <a:ea typeface="Microsoft YaHei" panose="020B0503020204020204" pitchFamily="34" charset="-122"/>
              </a:rPr>
              <a:t>基础设施</a:t>
            </a:r>
            <a:r>
              <a:rPr lang="zh-CN" altLang="en-US" dirty="0">
                <a:solidFill>
                  <a:schemeClr val="bg1"/>
                </a:solidFill>
                <a:latin typeface="Microsoft YaHei" panose="020B0503020204020204" pitchFamily="34" charset="-122"/>
                <a:ea typeface="Microsoft YaHei" panose="020B0503020204020204" pitchFamily="34" charset="-122"/>
              </a:rPr>
              <a:t>改造工作，边缘计算所依赖的网络 基础和算力分布化的边缘计算数据中心基础将形成 </a:t>
            </a:r>
            <a:endParaRPr lang="en-US" altLang="zh-CN" dirty="0">
              <a:solidFill>
                <a:schemeClr val="bg1"/>
              </a:solidFill>
              <a:latin typeface="Microsoft YaHei" panose="020B0503020204020204" pitchFamily="34" charset="-122"/>
              <a:ea typeface="Microsoft YaHei" panose="020B0503020204020204" pitchFamily="34" charset="-122"/>
            </a:endParaRPr>
          </a:p>
          <a:p>
            <a:endParaRPr lang="zh-CN" altLang="en-US" dirty="0">
              <a:solidFill>
                <a:schemeClr val="bg1"/>
              </a:solidFill>
              <a:effectLst/>
              <a:latin typeface="Microsoft YaHei" panose="020B0503020204020204" pitchFamily="34" charset="-122"/>
              <a:ea typeface="Microsoft YaHei" panose="020B0503020204020204" pitchFamily="34" charset="-122"/>
            </a:endParaRPr>
          </a:p>
          <a:p>
            <a:pPr marL="342900" indent="-342900">
              <a:buAutoNum type="arabicParenR" startAt="2"/>
            </a:pPr>
            <a:r>
              <a:rPr lang="zh-CN" altLang="en-US" b="1" dirty="0">
                <a:solidFill>
                  <a:schemeClr val="bg1"/>
                </a:solidFill>
                <a:latin typeface="Microsoft YaHei" panose="020B0503020204020204" pitchFamily="34" charset="-122"/>
                <a:ea typeface="Microsoft YaHei" panose="020B0503020204020204" pitchFamily="34" charset="-122"/>
              </a:rPr>
              <a:t>物联网、工业互联网</a:t>
            </a:r>
            <a:r>
              <a:rPr lang="zh-CN" altLang="en-US" dirty="0">
                <a:solidFill>
                  <a:schemeClr val="bg1"/>
                </a:solidFill>
                <a:latin typeface="Microsoft YaHei" panose="020B0503020204020204" pitchFamily="34" charset="-122"/>
                <a:ea typeface="Microsoft YaHei" panose="020B0503020204020204" pitchFamily="34" charset="-122"/>
              </a:rPr>
              <a:t>等新型业务持续增长，配合网络基础设施改造，具有边缘计算特征的新应用持续预热，预期将在</a:t>
            </a:r>
            <a:r>
              <a:rPr lang="en-US" altLang="zh-CN" dirty="0">
                <a:solidFill>
                  <a:schemeClr val="bg1"/>
                </a:solidFill>
                <a:latin typeface="Microsoft YaHei" panose="020B0503020204020204" pitchFamily="34" charset="-122"/>
                <a:ea typeface="Microsoft YaHei" panose="020B0503020204020204" pitchFamily="34" charset="-122"/>
              </a:rPr>
              <a:t>2019</a:t>
            </a:r>
            <a:r>
              <a:rPr lang="zh-CN" altLang="en-US" dirty="0">
                <a:solidFill>
                  <a:schemeClr val="bg1"/>
                </a:solidFill>
                <a:latin typeface="Microsoft YaHei" panose="020B0503020204020204" pitchFamily="34" charset="-122"/>
                <a:ea typeface="Microsoft YaHei" panose="020B0503020204020204" pitchFamily="34" charset="-122"/>
              </a:rPr>
              <a:t>年底出现新形态商用 </a:t>
            </a:r>
            <a:endParaRPr lang="en-US" altLang="zh-CN" dirty="0">
              <a:solidFill>
                <a:schemeClr val="bg1"/>
              </a:solidFill>
              <a:latin typeface="Microsoft YaHei" panose="020B0503020204020204" pitchFamily="34" charset="-122"/>
              <a:ea typeface="Microsoft YaHei" panose="020B0503020204020204" pitchFamily="34" charset="-122"/>
            </a:endParaRPr>
          </a:p>
          <a:p>
            <a:endParaRPr lang="zh-CN" altLang="en-US" dirty="0">
              <a:solidFill>
                <a:schemeClr val="bg1"/>
              </a:solidFill>
              <a:effectLst/>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D953D90D-1D02-214F-B5F0-B1D0A8A10173}"/>
              </a:ext>
            </a:extLst>
          </p:cNvPr>
          <p:cNvSpPr txBox="1"/>
          <p:nvPr/>
        </p:nvSpPr>
        <p:spPr>
          <a:xfrm>
            <a:off x="1513823" y="6303983"/>
            <a:ext cx="4604560" cy="246221"/>
          </a:xfrm>
          <a:prstGeom prst="rect">
            <a:avLst/>
          </a:prstGeom>
          <a:noFill/>
        </p:spPr>
        <p:txBody>
          <a:bodyPr wrap="square" rtlCol="0">
            <a:spAutoFit/>
          </a:bodyPr>
          <a:lstStyle/>
          <a:p>
            <a:r>
              <a:rPr kumimoji="1" lang="en-US" altLang="zh-CN" sz="1000" dirty="0">
                <a:latin typeface="Microsoft YaHei" panose="020B0503020204020204" pitchFamily="34" charset="-122"/>
                <a:ea typeface="Microsoft YaHei" panose="020B0503020204020204" pitchFamily="34" charset="-122"/>
              </a:rPr>
              <a:t>Source</a:t>
            </a:r>
            <a:r>
              <a:rPr kumimoji="1" lang="zh-CN" altLang="en-US" sz="1000" dirty="0">
                <a:latin typeface="Microsoft YaHei" panose="020B0503020204020204" pitchFamily="34" charset="-122"/>
                <a:ea typeface="Microsoft YaHei" panose="020B0503020204020204" pitchFamily="34" charset="-122"/>
              </a:rPr>
              <a:t>： </a:t>
            </a:r>
            <a:r>
              <a:rPr kumimoji="1" lang="en-US" altLang="zh-CN" sz="1000" dirty="0">
                <a:latin typeface="Microsoft YaHei" panose="020B0503020204020204" pitchFamily="34" charset="-122"/>
                <a:ea typeface="Microsoft YaHei" panose="020B0503020204020204" pitchFamily="34" charset="-122"/>
              </a:rPr>
              <a:t>Gartner‘s Hype Cycle</a:t>
            </a:r>
            <a:r>
              <a:rPr kumimoji="1" lang="zh-CN" altLang="en-US" sz="1000" dirty="0">
                <a:latin typeface="Microsoft YaHei" panose="020B0503020204020204" pitchFamily="34" charset="-122"/>
                <a:ea typeface="Microsoft YaHei" panose="020B0503020204020204" pitchFamily="34" charset="-122"/>
              </a:rPr>
              <a:t> </a:t>
            </a:r>
            <a:r>
              <a:rPr kumimoji="1" lang="en-US" altLang="zh-CN" sz="1000" dirty="0">
                <a:latin typeface="Microsoft YaHei" panose="020B0503020204020204" pitchFamily="34" charset="-122"/>
                <a:ea typeface="Microsoft YaHei" panose="020B0503020204020204" pitchFamily="34" charset="-122"/>
              </a:rPr>
              <a:t>for</a:t>
            </a:r>
            <a:r>
              <a:rPr kumimoji="1" lang="zh-CN" altLang="en-US" sz="1000" dirty="0">
                <a:latin typeface="Microsoft YaHei" panose="020B0503020204020204" pitchFamily="34" charset="-122"/>
                <a:ea typeface="Microsoft YaHei" panose="020B0503020204020204" pitchFamily="34" charset="-122"/>
              </a:rPr>
              <a:t> </a:t>
            </a:r>
            <a:r>
              <a:rPr kumimoji="1" lang="en-US" altLang="zh-CN" sz="1000" dirty="0">
                <a:latin typeface="Microsoft YaHei" panose="020B0503020204020204" pitchFamily="34" charset="-122"/>
                <a:ea typeface="Microsoft YaHei" panose="020B0503020204020204" pitchFamily="34" charset="-122"/>
              </a:rPr>
              <a:t>emerging</a:t>
            </a:r>
            <a:r>
              <a:rPr kumimoji="1" lang="zh-CN" altLang="en-US" sz="1000" dirty="0">
                <a:latin typeface="Microsoft YaHei" panose="020B0503020204020204" pitchFamily="34" charset="-122"/>
                <a:ea typeface="Microsoft YaHei" panose="020B0503020204020204" pitchFamily="34" charset="-122"/>
              </a:rPr>
              <a:t> </a:t>
            </a:r>
            <a:r>
              <a:rPr kumimoji="1" lang="en-US" altLang="zh-CN" sz="1000" dirty="0">
                <a:latin typeface="Microsoft YaHei" panose="020B0503020204020204" pitchFamily="34" charset="-122"/>
                <a:ea typeface="Microsoft YaHei" panose="020B0503020204020204" pitchFamily="34" charset="-122"/>
              </a:rPr>
              <a:t>Technologies 2017</a:t>
            </a:r>
          </a:p>
        </p:txBody>
      </p:sp>
      <p:sp>
        <p:nvSpPr>
          <p:cNvPr id="13" name="矩形 12">
            <a:extLst>
              <a:ext uri="{FF2B5EF4-FFF2-40B4-BE49-F238E27FC236}">
                <a16:creationId xmlns:a16="http://schemas.microsoft.com/office/drawing/2014/main" id="{AF514227-8665-A248-AC51-80CF52940387}"/>
              </a:ext>
            </a:extLst>
          </p:cNvPr>
          <p:cNvSpPr/>
          <p:nvPr/>
        </p:nvSpPr>
        <p:spPr>
          <a:xfrm>
            <a:off x="1817688" y="1599330"/>
            <a:ext cx="3872987" cy="400110"/>
          </a:xfrm>
          <a:prstGeom prst="rect">
            <a:avLst/>
          </a:prstGeom>
        </p:spPr>
        <p:txBody>
          <a:bodyPr wrap="square">
            <a:spAutoFit/>
          </a:bodyPr>
          <a:lstStyle/>
          <a:p>
            <a:r>
              <a:rPr lang="en-US" altLang="zh-CN" sz="2000" b="1" dirty="0">
                <a:solidFill>
                  <a:schemeClr val="bg1"/>
                </a:solidFill>
                <a:latin typeface="Microsoft YaHei" panose="020B0503020204020204" pitchFamily="34" charset="-122"/>
                <a:ea typeface="Microsoft YaHei" panose="020B0503020204020204" pitchFamily="34" charset="-122"/>
              </a:rPr>
              <a:t>2017</a:t>
            </a:r>
            <a:r>
              <a:rPr lang="zh-CN" altLang="en-US" sz="2000" b="1" dirty="0">
                <a:solidFill>
                  <a:schemeClr val="bg1"/>
                </a:solidFill>
                <a:latin typeface="Microsoft YaHei" panose="020B0503020204020204" pitchFamily="34" charset="-122"/>
                <a:ea typeface="Microsoft YaHei" panose="020B0503020204020204" pitchFamily="34" charset="-122"/>
              </a:rPr>
              <a:t>年</a:t>
            </a:r>
            <a:r>
              <a:rPr lang="zh-CN" altLang="en-US" sz="2000" dirty="0">
                <a:solidFill>
                  <a:schemeClr val="bg1"/>
                </a:solidFill>
                <a:latin typeface="Microsoft YaHei" panose="020B0503020204020204" pitchFamily="34" charset="-122"/>
                <a:ea typeface="Microsoft YaHei" panose="020B0503020204020204" pitchFamily="34" charset="-122"/>
              </a:rPr>
              <a:t>边缘计算进入技术加速期</a:t>
            </a:r>
          </a:p>
        </p:txBody>
      </p:sp>
      <p:sp>
        <p:nvSpPr>
          <p:cNvPr id="15" name="虚尾箭头 14">
            <a:extLst>
              <a:ext uri="{FF2B5EF4-FFF2-40B4-BE49-F238E27FC236}">
                <a16:creationId xmlns:a16="http://schemas.microsoft.com/office/drawing/2014/main" id="{E0CBE002-7819-DA45-9ACB-7C94BE56A8D1}"/>
              </a:ext>
            </a:extLst>
          </p:cNvPr>
          <p:cNvSpPr/>
          <p:nvPr/>
        </p:nvSpPr>
        <p:spPr>
          <a:xfrm>
            <a:off x="6091672" y="1549653"/>
            <a:ext cx="1223598" cy="507699"/>
          </a:xfrm>
          <a:prstGeom prst="strip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dirty="0"/>
          </a:p>
        </p:txBody>
      </p:sp>
      <p:sp>
        <p:nvSpPr>
          <p:cNvPr id="19" name="矩形 18">
            <a:extLst>
              <a:ext uri="{FF2B5EF4-FFF2-40B4-BE49-F238E27FC236}">
                <a16:creationId xmlns:a16="http://schemas.microsoft.com/office/drawing/2014/main" id="{462F778B-A22F-2340-8EA3-C3AEF59AA1BE}"/>
              </a:ext>
            </a:extLst>
          </p:cNvPr>
          <p:cNvSpPr/>
          <p:nvPr/>
        </p:nvSpPr>
        <p:spPr>
          <a:xfrm>
            <a:off x="7576855" y="1596787"/>
            <a:ext cx="4310344" cy="400110"/>
          </a:xfrm>
          <a:prstGeom prst="rect">
            <a:avLst/>
          </a:prstGeom>
        </p:spPr>
        <p:txBody>
          <a:bodyPr wrap="square">
            <a:spAutoFit/>
          </a:bodyPr>
          <a:lstStyle/>
          <a:p>
            <a:r>
              <a:rPr lang="en-US" altLang="zh-CN" sz="2000" b="1" dirty="0">
                <a:solidFill>
                  <a:schemeClr val="bg1"/>
                </a:solidFill>
                <a:latin typeface="Microsoft YaHei" panose="020B0503020204020204" pitchFamily="34" charset="-122"/>
                <a:ea typeface="Microsoft YaHei" panose="020B0503020204020204" pitchFamily="34" charset="-122"/>
              </a:rPr>
              <a:t>2019</a:t>
            </a:r>
            <a:r>
              <a:rPr lang="zh-CN" altLang="en-US" sz="2000" b="1" dirty="0">
                <a:solidFill>
                  <a:schemeClr val="bg1"/>
                </a:solidFill>
                <a:latin typeface="Microsoft YaHei" panose="020B0503020204020204" pitchFamily="34" charset="-122"/>
                <a:ea typeface="Microsoft YaHei" panose="020B0503020204020204" pitchFamily="34" charset="-122"/>
              </a:rPr>
              <a:t>年 </a:t>
            </a:r>
            <a:r>
              <a:rPr lang="zh-CN" altLang="en-US" sz="2000" dirty="0">
                <a:solidFill>
                  <a:schemeClr val="bg1"/>
                </a:solidFill>
                <a:latin typeface="Microsoft YaHei" panose="020B0503020204020204" pitchFamily="34" charset="-122"/>
                <a:ea typeface="Microsoft YaHei" panose="020B0503020204020204" pitchFamily="34" charset="-122"/>
              </a:rPr>
              <a:t>是边缘计算技术高度发展期</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428345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1970411"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1.3</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市场规模</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
        <p:nvSpPr>
          <p:cNvPr id="15" name="椭圆 14">
            <a:extLst>
              <a:ext uri="{FF2B5EF4-FFF2-40B4-BE49-F238E27FC236}">
                <a16:creationId xmlns:a16="http://schemas.microsoft.com/office/drawing/2014/main" id="{CDC6B28A-1462-AF45-91A0-CCC1EC4376D0}"/>
              </a:ext>
            </a:extLst>
          </p:cNvPr>
          <p:cNvSpPr/>
          <p:nvPr/>
        </p:nvSpPr>
        <p:spPr>
          <a:xfrm>
            <a:off x="2603288" y="3427166"/>
            <a:ext cx="1974025" cy="194546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dirty="0">
                <a:latin typeface="Microsoft YaHei" panose="020B0503020204020204" pitchFamily="34" charset="-122"/>
                <a:ea typeface="Microsoft YaHei" panose="020B0503020204020204" pitchFamily="34" charset="-122"/>
              </a:rPr>
              <a:t>340</a:t>
            </a:r>
            <a:r>
              <a:rPr kumimoji="1" lang="zh-CN" altLang="en-US" dirty="0">
                <a:latin typeface="Microsoft YaHei" panose="020B0503020204020204" pitchFamily="34" charset="-122"/>
                <a:ea typeface="Microsoft YaHei" panose="020B0503020204020204" pitchFamily="34" charset="-122"/>
              </a:rPr>
              <a:t>亿</a:t>
            </a:r>
            <a:endParaRPr kumimoji="1" lang="en-US" altLang="zh-CN" dirty="0">
              <a:latin typeface="Microsoft YaHei" panose="020B0503020204020204" pitchFamily="34" charset="-122"/>
              <a:ea typeface="Microsoft YaHei" panose="020B0503020204020204" pitchFamily="34" charset="-122"/>
            </a:endParaRPr>
          </a:p>
          <a:p>
            <a:pPr algn="ctr"/>
            <a:r>
              <a:rPr kumimoji="1" lang="zh-CN" altLang="en-US" dirty="0">
                <a:latin typeface="Microsoft YaHei" panose="020B0503020204020204" pitchFamily="34" charset="-122"/>
                <a:ea typeface="Microsoft YaHei" panose="020B0503020204020204" pitchFamily="34" charset="-122"/>
              </a:rPr>
              <a:t>美元</a:t>
            </a:r>
          </a:p>
        </p:txBody>
      </p:sp>
      <p:sp>
        <p:nvSpPr>
          <p:cNvPr id="22" name="椭圆 21">
            <a:extLst>
              <a:ext uri="{FF2B5EF4-FFF2-40B4-BE49-F238E27FC236}">
                <a16:creationId xmlns:a16="http://schemas.microsoft.com/office/drawing/2014/main" id="{47E635E8-3864-444B-ABDA-AE6B8B046860}"/>
              </a:ext>
            </a:extLst>
          </p:cNvPr>
          <p:cNvSpPr/>
          <p:nvPr/>
        </p:nvSpPr>
        <p:spPr>
          <a:xfrm>
            <a:off x="7083371" y="3427166"/>
            <a:ext cx="2003194" cy="194546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dirty="0">
                <a:latin typeface="Microsoft YaHei" panose="020B0503020204020204" pitchFamily="34" charset="-122"/>
                <a:ea typeface="Microsoft YaHei" panose="020B0503020204020204" pitchFamily="34" charset="-122"/>
              </a:rPr>
              <a:t>40</a:t>
            </a:r>
            <a:r>
              <a:rPr kumimoji="1" lang="en-US" altLang="zh-CN" sz="1600" dirty="0">
                <a:latin typeface="Microsoft YaHei" panose="020B0503020204020204" pitchFamily="34" charset="-122"/>
                <a:ea typeface="Microsoft YaHei" panose="020B0503020204020204" pitchFamily="34" charset="-122"/>
              </a:rPr>
              <a:t>%</a:t>
            </a:r>
          </a:p>
          <a:p>
            <a:pPr algn="ctr"/>
            <a:r>
              <a:rPr kumimoji="1" lang="zh-CN" altLang="en-US" sz="1600" dirty="0">
                <a:latin typeface="Microsoft YaHei" panose="020B0503020204020204" pitchFamily="34" charset="-122"/>
                <a:ea typeface="Microsoft YaHei" panose="020B0503020204020204" pitchFamily="34" charset="-122"/>
              </a:rPr>
              <a:t>大型企业实施</a:t>
            </a:r>
          </a:p>
        </p:txBody>
      </p:sp>
      <p:sp>
        <p:nvSpPr>
          <p:cNvPr id="7" name="矩形 6">
            <a:extLst>
              <a:ext uri="{FF2B5EF4-FFF2-40B4-BE49-F238E27FC236}">
                <a16:creationId xmlns:a16="http://schemas.microsoft.com/office/drawing/2014/main" id="{379B444D-37FD-6047-8406-7B3B93890F21}"/>
              </a:ext>
            </a:extLst>
          </p:cNvPr>
          <p:cNvSpPr/>
          <p:nvPr/>
        </p:nvSpPr>
        <p:spPr>
          <a:xfrm>
            <a:off x="6706947" y="1993724"/>
            <a:ext cx="3065417" cy="1200329"/>
          </a:xfrm>
          <a:prstGeom prst="rect">
            <a:avLst/>
          </a:prstGeom>
        </p:spPr>
        <p:txBody>
          <a:bodyPr wrap="square">
            <a:spAutoFit/>
          </a:bodyPr>
          <a:lstStyle/>
          <a:p>
            <a:r>
              <a:rPr lang="en" altLang="zh-CN" b="1" dirty="0">
                <a:solidFill>
                  <a:schemeClr val="bg1"/>
                </a:solidFill>
                <a:latin typeface="Microsoft YaHei" panose="020B0503020204020204" pitchFamily="34" charset="-122"/>
                <a:ea typeface="Microsoft YaHei" panose="020B0503020204020204" pitchFamily="34" charset="-122"/>
              </a:rPr>
              <a:t>Gartner</a:t>
            </a:r>
            <a:r>
              <a:rPr lang="zh-CN" altLang="en-US" b="1" dirty="0">
                <a:solidFill>
                  <a:schemeClr val="bg1"/>
                </a:solidFill>
                <a:latin typeface="Microsoft YaHei" panose="020B0503020204020204" pitchFamily="34" charset="-122"/>
                <a:ea typeface="Microsoft YaHei" panose="020B0503020204020204" pitchFamily="34" charset="-122"/>
              </a:rPr>
              <a:t>调研数据</a:t>
            </a:r>
            <a:endParaRPr lang="en-US" altLang="zh-CN" b="1" dirty="0">
              <a:solidFill>
                <a:schemeClr val="bg1"/>
              </a:solidFill>
              <a:latin typeface="Microsoft YaHei" panose="020B0503020204020204" pitchFamily="34" charset="-122"/>
              <a:ea typeface="Microsoft YaHei" panose="020B0503020204020204" pitchFamily="34" charset="-122"/>
            </a:endParaRPr>
          </a:p>
          <a:p>
            <a:endParaRPr lang="en-US" altLang="zh-CN" b="1" dirty="0">
              <a:solidFill>
                <a:schemeClr val="tx1">
                  <a:lumMod val="95000"/>
                  <a:lumOff val="5000"/>
                </a:schemeClr>
              </a:solidFill>
              <a:latin typeface="Microsoft YaHei" panose="020B0503020204020204" pitchFamily="34" charset="-122"/>
              <a:ea typeface="Microsoft YaHei" panose="020B0503020204020204" pitchFamily="34" charset="-122"/>
            </a:endParaRPr>
          </a:p>
          <a:p>
            <a:r>
              <a:rPr lang="en-US" altLang="zh-CN" dirty="0">
                <a:solidFill>
                  <a:schemeClr val="bg1"/>
                </a:solidFill>
                <a:latin typeface="Microsoft YaHei" panose="020B0503020204020204" pitchFamily="34" charset="-122"/>
                <a:ea typeface="Microsoft YaHei" panose="020B0503020204020204" pitchFamily="34" charset="-122"/>
              </a:rPr>
              <a:t>40</a:t>
            </a:r>
            <a:r>
              <a:rPr lang="zh-CN" altLang="en-US" dirty="0">
                <a:solidFill>
                  <a:schemeClr val="bg1"/>
                </a:solidFill>
                <a:latin typeface="Microsoft YaHei" panose="020B0503020204020204" pitchFamily="34" charset="-122"/>
                <a:ea typeface="Microsoft YaHei" panose="020B0503020204020204" pitchFamily="34" charset="-122"/>
              </a:rPr>
              <a:t>％的大型企业将在</a:t>
            </a:r>
            <a:r>
              <a:rPr lang="en-US" altLang="zh-CN" dirty="0">
                <a:solidFill>
                  <a:schemeClr val="bg1"/>
                </a:solidFill>
                <a:latin typeface="Microsoft YaHei" panose="020B0503020204020204" pitchFamily="34" charset="-122"/>
                <a:ea typeface="Microsoft YaHei" panose="020B0503020204020204" pitchFamily="34" charset="-122"/>
              </a:rPr>
              <a:t>2021</a:t>
            </a:r>
            <a:r>
              <a:rPr lang="zh-CN" altLang="en-US" dirty="0">
                <a:solidFill>
                  <a:schemeClr val="bg1"/>
                </a:solidFill>
                <a:latin typeface="Microsoft YaHei" panose="020B0503020204020204" pitchFamily="34" charset="-122"/>
                <a:ea typeface="Microsoft YaHei" panose="020B0503020204020204" pitchFamily="34" charset="-122"/>
              </a:rPr>
              <a:t>年的项目中纳入边缘计算原则，</a:t>
            </a:r>
          </a:p>
        </p:txBody>
      </p:sp>
      <p:sp>
        <p:nvSpPr>
          <p:cNvPr id="8" name="矩形 7">
            <a:extLst>
              <a:ext uri="{FF2B5EF4-FFF2-40B4-BE49-F238E27FC236}">
                <a16:creationId xmlns:a16="http://schemas.microsoft.com/office/drawing/2014/main" id="{22233DAA-0E3A-C848-B3CB-5AE919386212}"/>
              </a:ext>
            </a:extLst>
          </p:cNvPr>
          <p:cNvSpPr/>
          <p:nvPr/>
        </p:nvSpPr>
        <p:spPr>
          <a:xfrm>
            <a:off x="2382400" y="2092298"/>
            <a:ext cx="2670717" cy="1200329"/>
          </a:xfrm>
          <a:prstGeom prst="rect">
            <a:avLst/>
          </a:prstGeom>
        </p:spPr>
        <p:txBody>
          <a:bodyPr wrap="square">
            <a:spAutoFit/>
          </a:bodyPr>
          <a:lstStyle/>
          <a:p>
            <a:r>
              <a:rPr lang="en" altLang="zh-CN" b="1" dirty="0" err="1">
                <a:solidFill>
                  <a:schemeClr val="bg1"/>
                </a:solidFill>
                <a:latin typeface="Microsoft YaHei" panose="020B0503020204020204" pitchFamily="34" charset="-122"/>
                <a:ea typeface="Microsoft YaHei" panose="020B0503020204020204" pitchFamily="34" charset="-122"/>
              </a:rPr>
              <a:t>CBInsights</a:t>
            </a:r>
            <a:r>
              <a:rPr lang="zh-CN" altLang="en-US" b="1" dirty="0">
                <a:solidFill>
                  <a:schemeClr val="bg1"/>
                </a:solidFill>
                <a:latin typeface="Microsoft YaHei" panose="020B0503020204020204" pitchFamily="34" charset="-122"/>
                <a:ea typeface="Microsoft YaHei" panose="020B0503020204020204" pitchFamily="34" charset="-122"/>
              </a:rPr>
              <a:t>预测</a:t>
            </a:r>
            <a:endParaRPr lang="en-US" altLang="zh-CN" b="1" dirty="0">
              <a:solidFill>
                <a:schemeClr val="bg1"/>
              </a:solidFill>
              <a:latin typeface="Microsoft YaHei" panose="020B0503020204020204" pitchFamily="34" charset="-122"/>
              <a:ea typeface="Microsoft YaHei" panose="020B0503020204020204" pitchFamily="34" charset="-122"/>
            </a:endParaRPr>
          </a:p>
          <a:p>
            <a:endParaRPr lang="en-US" altLang="zh-CN" b="1" dirty="0">
              <a:solidFill>
                <a:schemeClr val="bg1"/>
              </a:solidFill>
              <a:latin typeface="Microsoft YaHei" panose="020B0503020204020204" pitchFamily="34" charset="-122"/>
              <a:ea typeface="Microsoft YaHei" panose="020B0503020204020204" pitchFamily="34" charset="-122"/>
            </a:endParaRPr>
          </a:p>
          <a:p>
            <a:r>
              <a:rPr lang="en-US" altLang="zh-CN" dirty="0">
                <a:solidFill>
                  <a:schemeClr val="bg1"/>
                </a:solidFill>
                <a:latin typeface="Microsoft YaHei" panose="020B0503020204020204" pitchFamily="34" charset="-122"/>
                <a:ea typeface="Microsoft YaHei" panose="020B0503020204020204" pitchFamily="34" charset="-122"/>
              </a:rPr>
              <a:t>2023</a:t>
            </a:r>
            <a:r>
              <a:rPr lang="zh-CN" altLang="en-US" dirty="0">
                <a:solidFill>
                  <a:schemeClr val="bg1"/>
                </a:solidFill>
                <a:latin typeface="Microsoft YaHei" panose="020B0503020204020204" pitchFamily="34" charset="-122"/>
                <a:ea typeface="Microsoft YaHei" panose="020B0503020204020204" pitchFamily="34" charset="-122"/>
              </a:rPr>
              <a:t>年全球边缘计算市场有望达到</a:t>
            </a:r>
            <a:r>
              <a:rPr lang="en-US" altLang="zh-CN" dirty="0">
                <a:solidFill>
                  <a:schemeClr val="bg1"/>
                </a:solidFill>
                <a:latin typeface="Microsoft YaHei" panose="020B0503020204020204" pitchFamily="34" charset="-122"/>
                <a:ea typeface="Microsoft YaHei" panose="020B0503020204020204" pitchFamily="34" charset="-122"/>
              </a:rPr>
              <a:t>340</a:t>
            </a:r>
            <a:r>
              <a:rPr lang="zh-CN" altLang="en-US" dirty="0">
                <a:solidFill>
                  <a:schemeClr val="bg1"/>
                </a:solidFill>
                <a:latin typeface="Microsoft YaHei" panose="020B0503020204020204" pitchFamily="34" charset="-122"/>
                <a:ea typeface="Microsoft YaHei" panose="020B0503020204020204" pitchFamily="34" charset="-122"/>
              </a:rPr>
              <a:t>亿美元</a:t>
            </a:r>
          </a:p>
        </p:txBody>
      </p:sp>
      <p:sp>
        <p:nvSpPr>
          <p:cNvPr id="13" name="矩形 12">
            <a:extLst>
              <a:ext uri="{FF2B5EF4-FFF2-40B4-BE49-F238E27FC236}">
                <a16:creationId xmlns:a16="http://schemas.microsoft.com/office/drawing/2014/main" id="{38133446-E735-DB43-8267-50714AF1B96E}"/>
              </a:ext>
            </a:extLst>
          </p:cNvPr>
          <p:cNvSpPr/>
          <p:nvPr/>
        </p:nvSpPr>
        <p:spPr>
          <a:xfrm>
            <a:off x="2009402" y="1883783"/>
            <a:ext cx="3161796" cy="3712770"/>
          </a:xfrm>
          <a:prstGeom prst="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4" name="矩形 13">
            <a:extLst>
              <a:ext uri="{FF2B5EF4-FFF2-40B4-BE49-F238E27FC236}">
                <a16:creationId xmlns:a16="http://schemas.microsoft.com/office/drawing/2014/main" id="{7984645A-B5C2-BE43-BDAB-31C10ACB150B}"/>
              </a:ext>
            </a:extLst>
          </p:cNvPr>
          <p:cNvSpPr/>
          <p:nvPr/>
        </p:nvSpPr>
        <p:spPr>
          <a:xfrm>
            <a:off x="6637278" y="1883783"/>
            <a:ext cx="3122293" cy="37243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Tree>
    <p:extLst>
      <p:ext uri="{BB962C8B-B14F-4D97-AF65-F5344CB8AC3E}">
        <p14:creationId xmlns:p14="http://schemas.microsoft.com/office/powerpoint/2010/main" val="4224867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800219" cy="461665"/>
          </a:xfrm>
          <a:prstGeom prst="rect">
            <a:avLst/>
          </a:prstGeom>
          <a:noFill/>
        </p:spPr>
        <p:txBody>
          <a:bodyPr wrap="non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cs typeface="Microsoft YaHei Light" charset="-122"/>
              </a:rPr>
              <a:t>目录</a:t>
            </a:r>
            <a:endParaRPr lang="en-US" altLang="zh-CN" sz="2400" b="1" dirty="0">
              <a:solidFill>
                <a:srgbClr val="FF0000"/>
              </a:solidFill>
              <a:latin typeface="Microsoft YaHei" panose="020B0503020204020204" pitchFamily="34" charset="-122"/>
              <a:ea typeface="Microsoft YaHei" panose="020B0503020204020204" pitchFamily="34" charset="-122"/>
              <a:cs typeface="Microsoft YaHei Light" charset="-122"/>
            </a:endParaRPr>
          </a:p>
        </p:txBody>
      </p:sp>
      <p:sp>
        <p:nvSpPr>
          <p:cNvPr id="8" name="文本框 7">
            <a:extLst>
              <a:ext uri="{FF2B5EF4-FFF2-40B4-BE49-F238E27FC236}">
                <a16:creationId xmlns:a16="http://schemas.microsoft.com/office/drawing/2014/main" id="{E0EDFB72-CFDF-4E47-A37B-F331541CEF65}"/>
              </a:ext>
            </a:extLst>
          </p:cNvPr>
          <p:cNvSpPr txBox="1"/>
          <p:nvPr/>
        </p:nvSpPr>
        <p:spPr>
          <a:xfrm>
            <a:off x="2133600" y="1748589"/>
            <a:ext cx="3608680" cy="2461636"/>
          </a:xfrm>
          <a:prstGeom prst="rect">
            <a:avLst/>
          </a:prstGeom>
          <a:noFill/>
        </p:spPr>
        <p:txBody>
          <a:bodyPr wrap="none" rtlCol="0">
            <a:spAutoFit/>
          </a:bodyPr>
          <a:lstStyle/>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边缘计算介绍</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rgbClr val="FF0000"/>
                </a:solidFill>
                <a:latin typeface="Microsoft YaHei" panose="020B0503020204020204" pitchFamily="34" charset="-122"/>
                <a:ea typeface="Microsoft YaHei" panose="020B0503020204020204" pitchFamily="34" charset="-122"/>
                <a:cs typeface="Microsoft YaHei Light" charset="-122"/>
              </a:rPr>
              <a:t>边缘计算分类</a:t>
            </a:r>
            <a:endParaRPr lang="en-US" altLang="zh-CN" sz="2000" dirty="0">
              <a:solidFill>
                <a:srgbClr val="FF0000"/>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网络安全与边缘计算的结合</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百度安全实践</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Tree>
    <p:extLst>
      <p:ext uri="{BB962C8B-B14F-4D97-AF65-F5344CB8AC3E}">
        <p14:creationId xmlns:p14="http://schemas.microsoft.com/office/powerpoint/2010/main" val="980242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solidFill>
                  <a:schemeClr val="bg1"/>
                </a:solidFill>
              </a:rPr>
              <a:t> </a:t>
            </a:r>
            <a:endParaRPr kumimoji="1" lang="zh-CN" altLang="en-US" sz="2000" dirty="0">
              <a:solidFill>
                <a:schemeClr val="bg1"/>
              </a:solidFill>
            </a:endParaRPr>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2893741"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2.1</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计算层级的定义</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pic>
        <p:nvPicPr>
          <p:cNvPr id="1025" name="Picture 1" descr="page19image3822816">
            <a:extLst>
              <a:ext uri="{FF2B5EF4-FFF2-40B4-BE49-F238E27FC236}">
                <a16:creationId xmlns:a16="http://schemas.microsoft.com/office/drawing/2014/main" id="{FBBB5FB6-A556-3C43-A913-285789EB9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5970" y="1636086"/>
            <a:ext cx="9144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9image3826848">
            <a:extLst>
              <a:ext uri="{FF2B5EF4-FFF2-40B4-BE49-F238E27FC236}">
                <a16:creationId xmlns:a16="http://schemas.microsoft.com/office/drawing/2014/main" id="{3D680C78-8B3A-374B-B6F6-FC0BB2F2F9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2996" y="2930187"/>
            <a:ext cx="566487" cy="5664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page19image3826848">
            <a:extLst>
              <a:ext uri="{FF2B5EF4-FFF2-40B4-BE49-F238E27FC236}">
                <a16:creationId xmlns:a16="http://schemas.microsoft.com/office/drawing/2014/main" id="{7012F675-4EF7-6D4C-B9F3-FFC3A25416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2644" y="2930187"/>
            <a:ext cx="566487" cy="56648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page19image3826848">
            <a:extLst>
              <a:ext uri="{FF2B5EF4-FFF2-40B4-BE49-F238E27FC236}">
                <a16:creationId xmlns:a16="http://schemas.microsoft.com/office/drawing/2014/main" id="{5ECDE324-8849-FD4E-96D2-0D158FCE70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339" y="2930187"/>
            <a:ext cx="566487" cy="56648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age19image3832672">
            <a:extLst>
              <a:ext uri="{FF2B5EF4-FFF2-40B4-BE49-F238E27FC236}">
                <a16:creationId xmlns:a16="http://schemas.microsoft.com/office/drawing/2014/main" id="{86946AB1-EA96-2646-8335-84E1BEB168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6510" y="3916780"/>
            <a:ext cx="429610" cy="5441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19image3825056">
            <a:extLst>
              <a:ext uri="{FF2B5EF4-FFF2-40B4-BE49-F238E27FC236}">
                <a16:creationId xmlns:a16="http://schemas.microsoft.com/office/drawing/2014/main" id="{432C4681-6BF1-7F42-B6BA-7E4039F67A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829" y="4147219"/>
            <a:ext cx="382848" cy="38284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page19image3821696">
            <a:extLst>
              <a:ext uri="{FF2B5EF4-FFF2-40B4-BE49-F238E27FC236}">
                <a16:creationId xmlns:a16="http://schemas.microsoft.com/office/drawing/2014/main" id="{CE8CEE66-6C0B-C748-B324-F31793B949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54326" y="3794292"/>
            <a:ext cx="705853" cy="70585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page19image3832672">
            <a:extLst>
              <a:ext uri="{FF2B5EF4-FFF2-40B4-BE49-F238E27FC236}">
                <a16:creationId xmlns:a16="http://schemas.microsoft.com/office/drawing/2014/main" id="{A3C0244D-CC36-3642-9051-F79A0C5607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477" y="3886572"/>
            <a:ext cx="429610" cy="54417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page19image3825056">
            <a:extLst>
              <a:ext uri="{FF2B5EF4-FFF2-40B4-BE49-F238E27FC236}">
                <a16:creationId xmlns:a16="http://schemas.microsoft.com/office/drawing/2014/main" id="{82D9289B-4D98-F747-B540-DF43B5366F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9796" y="4117011"/>
            <a:ext cx="382848" cy="38284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page19image3821696">
            <a:extLst>
              <a:ext uri="{FF2B5EF4-FFF2-40B4-BE49-F238E27FC236}">
                <a16:creationId xmlns:a16="http://schemas.microsoft.com/office/drawing/2014/main" id="{666CBCBD-AF28-8A45-97A6-849D19EC57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81565" y="3764084"/>
            <a:ext cx="705853" cy="70585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线连接符 4">
            <a:extLst>
              <a:ext uri="{FF2B5EF4-FFF2-40B4-BE49-F238E27FC236}">
                <a16:creationId xmlns:a16="http://schemas.microsoft.com/office/drawing/2014/main" id="{379E5722-4E04-4243-8762-90469A52F2B2}"/>
              </a:ext>
            </a:extLst>
          </p:cNvPr>
          <p:cNvCxnSpPr>
            <a:cxnSpLocks/>
          </p:cNvCxnSpPr>
          <p:nvPr/>
        </p:nvCxnSpPr>
        <p:spPr>
          <a:xfrm>
            <a:off x="1797949" y="2570538"/>
            <a:ext cx="810155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线连接符 26">
            <a:extLst>
              <a:ext uri="{FF2B5EF4-FFF2-40B4-BE49-F238E27FC236}">
                <a16:creationId xmlns:a16="http://schemas.microsoft.com/office/drawing/2014/main" id="{9D206144-470C-BD44-BFD4-91051B49968C}"/>
              </a:ext>
            </a:extLst>
          </p:cNvPr>
          <p:cNvCxnSpPr>
            <a:cxnSpLocks/>
          </p:cNvCxnSpPr>
          <p:nvPr/>
        </p:nvCxnSpPr>
        <p:spPr>
          <a:xfrm>
            <a:off x="1797949" y="3592926"/>
            <a:ext cx="810155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线连接符 27">
            <a:extLst>
              <a:ext uri="{FF2B5EF4-FFF2-40B4-BE49-F238E27FC236}">
                <a16:creationId xmlns:a16="http://schemas.microsoft.com/office/drawing/2014/main" id="{29CC9F74-537D-1646-AA83-B00A63272BF0}"/>
              </a:ext>
            </a:extLst>
          </p:cNvPr>
          <p:cNvCxnSpPr>
            <a:cxnSpLocks/>
          </p:cNvCxnSpPr>
          <p:nvPr/>
        </p:nvCxnSpPr>
        <p:spPr>
          <a:xfrm flipV="1">
            <a:off x="1797949" y="4601752"/>
            <a:ext cx="8101558" cy="691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图片 10">
            <a:extLst>
              <a:ext uri="{FF2B5EF4-FFF2-40B4-BE49-F238E27FC236}">
                <a16:creationId xmlns:a16="http://schemas.microsoft.com/office/drawing/2014/main" id="{B1825284-50CC-894A-97AD-10A1235695B2}"/>
              </a:ext>
            </a:extLst>
          </p:cNvPr>
          <p:cNvPicPr>
            <a:picLocks noChangeAspect="1"/>
          </p:cNvPicPr>
          <p:nvPr/>
        </p:nvPicPr>
        <p:blipFill>
          <a:blip r:embed="rId8"/>
          <a:stretch>
            <a:fillRect/>
          </a:stretch>
        </p:blipFill>
        <p:spPr>
          <a:xfrm>
            <a:off x="4659224" y="4670865"/>
            <a:ext cx="749113" cy="749113"/>
          </a:xfrm>
          <a:prstGeom prst="rect">
            <a:avLst/>
          </a:prstGeom>
        </p:spPr>
      </p:pic>
      <p:pic>
        <p:nvPicPr>
          <p:cNvPr id="25" name="图片 24">
            <a:extLst>
              <a:ext uri="{FF2B5EF4-FFF2-40B4-BE49-F238E27FC236}">
                <a16:creationId xmlns:a16="http://schemas.microsoft.com/office/drawing/2014/main" id="{4921A70F-8F9C-364C-A27E-3638FFD6F91A}"/>
              </a:ext>
            </a:extLst>
          </p:cNvPr>
          <p:cNvPicPr>
            <a:picLocks noChangeAspect="1"/>
          </p:cNvPicPr>
          <p:nvPr/>
        </p:nvPicPr>
        <p:blipFill>
          <a:blip r:embed="rId9"/>
          <a:stretch>
            <a:fillRect/>
          </a:stretch>
        </p:blipFill>
        <p:spPr>
          <a:xfrm>
            <a:off x="6417377" y="4670865"/>
            <a:ext cx="749113" cy="749113"/>
          </a:xfrm>
          <a:prstGeom prst="rect">
            <a:avLst/>
          </a:prstGeom>
        </p:spPr>
      </p:pic>
      <p:pic>
        <p:nvPicPr>
          <p:cNvPr id="26" name="图片 25">
            <a:extLst>
              <a:ext uri="{FF2B5EF4-FFF2-40B4-BE49-F238E27FC236}">
                <a16:creationId xmlns:a16="http://schemas.microsoft.com/office/drawing/2014/main" id="{7128F033-FCEE-7D4B-99BF-875812C757AA}"/>
              </a:ext>
            </a:extLst>
          </p:cNvPr>
          <p:cNvPicPr>
            <a:picLocks noChangeAspect="1"/>
          </p:cNvPicPr>
          <p:nvPr/>
        </p:nvPicPr>
        <p:blipFill>
          <a:blip r:embed="rId10"/>
          <a:stretch>
            <a:fillRect/>
          </a:stretch>
        </p:blipFill>
        <p:spPr>
          <a:xfrm>
            <a:off x="7349485" y="4723588"/>
            <a:ext cx="749113" cy="719927"/>
          </a:xfrm>
          <a:prstGeom prst="rect">
            <a:avLst/>
          </a:prstGeom>
        </p:spPr>
      </p:pic>
      <p:pic>
        <p:nvPicPr>
          <p:cNvPr id="30" name="图片 29">
            <a:extLst>
              <a:ext uri="{FF2B5EF4-FFF2-40B4-BE49-F238E27FC236}">
                <a16:creationId xmlns:a16="http://schemas.microsoft.com/office/drawing/2014/main" id="{1A484F95-F527-564F-BA80-876A1E30FB4B}"/>
              </a:ext>
            </a:extLst>
          </p:cNvPr>
          <p:cNvPicPr>
            <a:picLocks noChangeAspect="1"/>
          </p:cNvPicPr>
          <p:nvPr/>
        </p:nvPicPr>
        <p:blipFill>
          <a:blip r:embed="rId11"/>
          <a:stretch>
            <a:fillRect/>
          </a:stretch>
        </p:blipFill>
        <p:spPr>
          <a:xfrm>
            <a:off x="9150394" y="4690658"/>
            <a:ext cx="749113" cy="749113"/>
          </a:xfrm>
          <a:prstGeom prst="rect">
            <a:avLst/>
          </a:prstGeom>
        </p:spPr>
      </p:pic>
      <p:pic>
        <p:nvPicPr>
          <p:cNvPr id="31" name="图片 30">
            <a:extLst>
              <a:ext uri="{FF2B5EF4-FFF2-40B4-BE49-F238E27FC236}">
                <a16:creationId xmlns:a16="http://schemas.microsoft.com/office/drawing/2014/main" id="{8266D2A3-411D-6B42-AC67-9C89A902603B}"/>
              </a:ext>
            </a:extLst>
          </p:cNvPr>
          <p:cNvPicPr>
            <a:picLocks noChangeAspect="1"/>
          </p:cNvPicPr>
          <p:nvPr/>
        </p:nvPicPr>
        <p:blipFill>
          <a:blip r:embed="rId12"/>
          <a:stretch>
            <a:fillRect/>
          </a:stretch>
        </p:blipFill>
        <p:spPr>
          <a:xfrm>
            <a:off x="3699551" y="4665753"/>
            <a:ext cx="739384" cy="710198"/>
          </a:xfrm>
          <a:prstGeom prst="rect">
            <a:avLst/>
          </a:prstGeom>
        </p:spPr>
      </p:pic>
      <p:pic>
        <p:nvPicPr>
          <p:cNvPr id="33" name="图片 32">
            <a:extLst>
              <a:ext uri="{FF2B5EF4-FFF2-40B4-BE49-F238E27FC236}">
                <a16:creationId xmlns:a16="http://schemas.microsoft.com/office/drawing/2014/main" id="{459116C6-BF21-244F-8F4E-74D34AA40F70}"/>
              </a:ext>
            </a:extLst>
          </p:cNvPr>
          <p:cNvPicPr>
            <a:picLocks noChangeAspect="1"/>
          </p:cNvPicPr>
          <p:nvPr/>
        </p:nvPicPr>
        <p:blipFill>
          <a:blip r:embed="rId13"/>
          <a:stretch>
            <a:fillRect/>
          </a:stretch>
        </p:blipFill>
        <p:spPr>
          <a:xfrm>
            <a:off x="5594368" y="4703358"/>
            <a:ext cx="632368" cy="729655"/>
          </a:xfrm>
          <a:prstGeom prst="rect">
            <a:avLst/>
          </a:prstGeom>
        </p:spPr>
      </p:pic>
      <p:pic>
        <p:nvPicPr>
          <p:cNvPr id="34" name="图片 33">
            <a:extLst>
              <a:ext uri="{FF2B5EF4-FFF2-40B4-BE49-F238E27FC236}">
                <a16:creationId xmlns:a16="http://schemas.microsoft.com/office/drawing/2014/main" id="{64C9C60F-4D4E-8D49-BB5B-314CFC310EBE}"/>
              </a:ext>
            </a:extLst>
          </p:cNvPr>
          <p:cNvPicPr>
            <a:picLocks noChangeAspect="1"/>
          </p:cNvPicPr>
          <p:nvPr/>
        </p:nvPicPr>
        <p:blipFill>
          <a:blip r:embed="rId14"/>
          <a:stretch>
            <a:fillRect/>
          </a:stretch>
        </p:blipFill>
        <p:spPr>
          <a:xfrm>
            <a:off x="8324894" y="4723588"/>
            <a:ext cx="632368" cy="651825"/>
          </a:xfrm>
          <a:prstGeom prst="rect">
            <a:avLst/>
          </a:prstGeom>
        </p:spPr>
      </p:pic>
      <p:cxnSp>
        <p:nvCxnSpPr>
          <p:cNvPr id="48" name="直线连接符 47">
            <a:extLst>
              <a:ext uri="{FF2B5EF4-FFF2-40B4-BE49-F238E27FC236}">
                <a16:creationId xmlns:a16="http://schemas.microsoft.com/office/drawing/2014/main" id="{3CD491F2-9C2E-0A48-8E51-1494C665EFD9}"/>
              </a:ext>
            </a:extLst>
          </p:cNvPr>
          <p:cNvCxnSpPr>
            <a:cxnSpLocks/>
          </p:cNvCxnSpPr>
          <p:nvPr/>
        </p:nvCxnSpPr>
        <p:spPr>
          <a:xfrm flipV="1">
            <a:off x="1797949" y="5538891"/>
            <a:ext cx="8115074"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id="{630E2A43-10D6-D24B-9CD9-5625AC0C6D46}"/>
              </a:ext>
            </a:extLst>
          </p:cNvPr>
          <p:cNvSpPr/>
          <p:nvPr/>
        </p:nvSpPr>
        <p:spPr>
          <a:xfrm>
            <a:off x="1797949" y="1966772"/>
            <a:ext cx="1338828" cy="369332"/>
          </a:xfrm>
          <a:prstGeom prst="rect">
            <a:avLst/>
          </a:prstGeom>
        </p:spPr>
        <p:txBody>
          <a:bodyPr wrap="none">
            <a:spAutoFit/>
          </a:bodyPr>
          <a:lstStyle/>
          <a:p>
            <a:pPr lvl="0">
              <a:defRPr/>
            </a:pPr>
            <a:r>
              <a:rPr lang="zh-CN" altLang="en-US" dirty="0">
                <a:solidFill>
                  <a:schemeClr val="bg1"/>
                </a:solidFill>
                <a:latin typeface="Microsoft YaHei" panose="020B0503020204020204" pitchFamily="34" charset="-122"/>
                <a:ea typeface="Microsoft YaHei" panose="020B0503020204020204" pitchFamily="34" charset="-122"/>
              </a:rPr>
              <a:t>云数据中心</a:t>
            </a:r>
            <a:endParaRPr lang="en-US" altLang="zh-CN" dirty="0">
              <a:solidFill>
                <a:schemeClr val="bg1"/>
              </a:solidFill>
              <a:latin typeface="Microsoft YaHei" panose="020B0503020204020204" pitchFamily="34" charset="-122"/>
              <a:ea typeface="Microsoft YaHei" panose="020B0503020204020204" pitchFamily="34" charset="-122"/>
            </a:endParaRPr>
          </a:p>
        </p:txBody>
      </p:sp>
      <p:sp>
        <p:nvSpPr>
          <p:cNvPr id="53" name="矩形 52">
            <a:extLst>
              <a:ext uri="{FF2B5EF4-FFF2-40B4-BE49-F238E27FC236}">
                <a16:creationId xmlns:a16="http://schemas.microsoft.com/office/drawing/2014/main" id="{508EE196-14DB-5848-A09A-179BCC606D41}"/>
              </a:ext>
            </a:extLst>
          </p:cNvPr>
          <p:cNvSpPr/>
          <p:nvPr/>
        </p:nvSpPr>
        <p:spPr>
          <a:xfrm>
            <a:off x="1799015" y="2942915"/>
            <a:ext cx="1569660" cy="369332"/>
          </a:xfrm>
          <a:prstGeom prst="rect">
            <a:avLst/>
          </a:prstGeom>
        </p:spPr>
        <p:txBody>
          <a:bodyPr wrap="none">
            <a:spAutoFit/>
          </a:bodyPr>
          <a:lstStyle/>
          <a:p>
            <a:pPr lvl="0">
              <a:defRPr/>
            </a:pPr>
            <a:r>
              <a:rPr lang="zh-CN" altLang="en-US" dirty="0">
                <a:solidFill>
                  <a:schemeClr val="bg1"/>
                </a:solidFill>
                <a:latin typeface="Microsoft YaHei" panose="020B0503020204020204" pitchFamily="34" charset="-122"/>
                <a:ea typeface="Microsoft YaHei" panose="020B0503020204020204" pitchFamily="34" charset="-122"/>
              </a:rPr>
              <a:t>边缘网络节点</a:t>
            </a:r>
            <a:endParaRPr lang="en-US" altLang="zh-CN" dirty="0">
              <a:solidFill>
                <a:schemeClr val="bg1"/>
              </a:solidFill>
              <a:latin typeface="Microsoft YaHei" panose="020B0503020204020204" pitchFamily="34" charset="-122"/>
              <a:ea typeface="Microsoft YaHei" panose="020B0503020204020204" pitchFamily="34" charset="-122"/>
            </a:endParaRPr>
          </a:p>
        </p:txBody>
      </p:sp>
      <p:sp>
        <p:nvSpPr>
          <p:cNvPr id="54" name="矩形 53">
            <a:extLst>
              <a:ext uri="{FF2B5EF4-FFF2-40B4-BE49-F238E27FC236}">
                <a16:creationId xmlns:a16="http://schemas.microsoft.com/office/drawing/2014/main" id="{209B48C1-D24E-BB4C-9EBA-B3C2EA6579AA}"/>
              </a:ext>
            </a:extLst>
          </p:cNvPr>
          <p:cNvSpPr/>
          <p:nvPr/>
        </p:nvSpPr>
        <p:spPr>
          <a:xfrm>
            <a:off x="1787066" y="3955051"/>
            <a:ext cx="2031325" cy="369332"/>
          </a:xfrm>
          <a:prstGeom prst="rect">
            <a:avLst/>
          </a:prstGeom>
        </p:spPr>
        <p:txBody>
          <a:bodyPr wrap="none">
            <a:spAutoFit/>
          </a:bodyPr>
          <a:lstStyle/>
          <a:p>
            <a:pPr lvl="0">
              <a:defRPr/>
            </a:pPr>
            <a:r>
              <a:rPr lang="zh-CN" altLang="en-US" dirty="0">
                <a:solidFill>
                  <a:schemeClr val="bg1"/>
                </a:solidFill>
                <a:latin typeface="Microsoft YaHei" panose="020B0503020204020204" pitchFamily="34" charset="-122"/>
                <a:ea typeface="Microsoft YaHei" panose="020B0503020204020204" pitchFamily="34" charset="-122"/>
              </a:rPr>
              <a:t>固网和移动网节点</a:t>
            </a:r>
            <a:endParaRPr lang="en-US" altLang="zh-CN" dirty="0">
              <a:solidFill>
                <a:schemeClr val="bg1"/>
              </a:solidFill>
              <a:latin typeface="Microsoft YaHei" panose="020B0503020204020204" pitchFamily="34" charset="-122"/>
              <a:ea typeface="Microsoft YaHei" panose="020B0503020204020204" pitchFamily="34" charset="-122"/>
            </a:endParaRPr>
          </a:p>
        </p:txBody>
      </p:sp>
      <p:sp>
        <p:nvSpPr>
          <p:cNvPr id="58" name="矩形 57">
            <a:extLst>
              <a:ext uri="{FF2B5EF4-FFF2-40B4-BE49-F238E27FC236}">
                <a16:creationId xmlns:a16="http://schemas.microsoft.com/office/drawing/2014/main" id="{7C5B0DED-F9C1-794A-A5B8-C1CAC0E113FC}"/>
              </a:ext>
            </a:extLst>
          </p:cNvPr>
          <p:cNvSpPr/>
          <p:nvPr/>
        </p:nvSpPr>
        <p:spPr>
          <a:xfrm>
            <a:off x="1830033" y="4925437"/>
            <a:ext cx="994183" cy="369332"/>
          </a:xfrm>
          <a:prstGeom prst="rect">
            <a:avLst/>
          </a:prstGeom>
        </p:spPr>
        <p:txBody>
          <a:bodyPr wrap="none">
            <a:spAutoFit/>
          </a:bodyPr>
          <a:lstStyle/>
          <a:p>
            <a:pPr lvl="0">
              <a:defRPr/>
            </a:pPr>
            <a:r>
              <a:rPr lang="en-US" altLang="zh-CN" dirty="0">
                <a:solidFill>
                  <a:schemeClr val="bg1"/>
                </a:solidFill>
                <a:latin typeface="Microsoft YaHei" panose="020B0503020204020204" pitchFamily="34" charset="-122"/>
                <a:ea typeface="Microsoft YaHei" panose="020B0503020204020204" pitchFamily="34" charset="-122"/>
              </a:rPr>
              <a:t>IoT</a:t>
            </a:r>
            <a:r>
              <a:rPr lang="zh-CN" altLang="en-US" dirty="0">
                <a:solidFill>
                  <a:schemeClr val="bg1"/>
                </a:solidFill>
                <a:latin typeface="Microsoft YaHei" panose="020B0503020204020204" pitchFamily="34" charset="-122"/>
                <a:ea typeface="Microsoft YaHei" panose="020B0503020204020204" pitchFamily="34" charset="-122"/>
              </a:rPr>
              <a:t>设备</a:t>
            </a:r>
            <a:endParaRPr lang="en-US" altLang="zh-CN"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3044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1973617"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2.2</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行业玩家</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
        <p:nvSpPr>
          <p:cNvPr id="7" name="文本框 6">
            <a:extLst>
              <a:ext uri="{FF2B5EF4-FFF2-40B4-BE49-F238E27FC236}">
                <a16:creationId xmlns:a16="http://schemas.microsoft.com/office/drawing/2014/main" id="{8CF72D03-7448-BC49-BC25-6A86A05558AE}"/>
              </a:ext>
            </a:extLst>
          </p:cNvPr>
          <p:cNvSpPr txBox="1"/>
          <p:nvPr/>
        </p:nvSpPr>
        <p:spPr>
          <a:xfrm>
            <a:off x="2148598" y="2764237"/>
            <a:ext cx="1445114" cy="28729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r>
              <a:rPr lang="zh-CN" altLang="en-US" sz="2000" dirty="0">
                <a:solidFill>
                  <a:srgbClr val="FF0000"/>
                </a:solidFill>
                <a:latin typeface="微软雅黑"/>
                <a:ea typeface="微软雅黑"/>
                <a:cs typeface="微软雅黑"/>
              </a:rPr>
              <a:t>云计算厂商</a:t>
            </a:r>
            <a:endParaRPr lang="en-US" altLang="zh-CN" sz="2000" dirty="0">
              <a:solidFill>
                <a:srgbClr val="FF0000"/>
              </a:solidFill>
              <a:latin typeface="微软雅黑"/>
              <a:ea typeface="微软雅黑"/>
              <a:cs typeface="微软雅黑"/>
            </a:endParaRPr>
          </a:p>
          <a:p>
            <a:endParaRPr lang="en-US" altLang="zh-CN" dirty="0">
              <a:solidFill>
                <a:srgbClr val="0080FF"/>
              </a:solidFill>
              <a:latin typeface="微软雅黑"/>
              <a:ea typeface="微软雅黑"/>
              <a:cs typeface="微软雅黑"/>
            </a:endParaRPr>
          </a:p>
          <a:p>
            <a:pPr marL="171450" indent="-171450">
              <a:lnSpc>
                <a:spcPct val="150000"/>
              </a:lnSpc>
              <a:buFont typeface="Arial" panose="020B0604020202020204" pitchFamily="34" charset="0"/>
              <a:buChar char="•"/>
            </a:pPr>
            <a:r>
              <a:rPr lang="en-US" altLang="zh-CN" sz="1600" dirty="0">
                <a:solidFill>
                  <a:schemeClr val="bg1"/>
                </a:solidFill>
                <a:latin typeface="微软雅黑"/>
                <a:ea typeface="微软雅黑"/>
                <a:cs typeface="微软雅黑"/>
              </a:rPr>
              <a:t>Amazon</a:t>
            </a:r>
          </a:p>
          <a:p>
            <a:pPr marL="171450" indent="-171450">
              <a:lnSpc>
                <a:spcPct val="150000"/>
              </a:lnSpc>
              <a:buFont typeface="Arial" panose="020B0604020202020204" pitchFamily="34" charset="0"/>
              <a:buChar char="•"/>
            </a:pPr>
            <a:r>
              <a:rPr lang="en-US" altLang="zh-CN" sz="1600" dirty="0">
                <a:solidFill>
                  <a:schemeClr val="bg1"/>
                </a:solidFill>
                <a:latin typeface="微软雅黑"/>
                <a:ea typeface="微软雅黑"/>
                <a:cs typeface="微软雅黑"/>
              </a:rPr>
              <a:t>Google</a:t>
            </a:r>
          </a:p>
          <a:p>
            <a:pPr marL="171450" indent="-171450">
              <a:lnSpc>
                <a:spcPct val="150000"/>
              </a:lnSpc>
              <a:buFont typeface="Arial" panose="020B0604020202020204" pitchFamily="34" charset="0"/>
              <a:buChar char="•"/>
            </a:pPr>
            <a:r>
              <a:rPr lang="en-US" altLang="zh-CN" sz="1600" dirty="0">
                <a:solidFill>
                  <a:schemeClr val="bg1"/>
                </a:solidFill>
                <a:latin typeface="微软雅黑"/>
                <a:ea typeface="微软雅黑"/>
                <a:cs typeface="微软雅黑"/>
              </a:rPr>
              <a:t>Microsoft</a:t>
            </a:r>
          </a:p>
          <a:p>
            <a:pPr marL="171450" indent="-171450">
              <a:lnSpc>
                <a:spcPct val="150000"/>
              </a:lnSpc>
              <a:buFont typeface="Arial" panose="020B0604020202020204" pitchFamily="34" charset="0"/>
              <a:buChar char="•"/>
            </a:pPr>
            <a:r>
              <a:rPr lang="zh-CN" altLang="en-US" sz="1600" dirty="0">
                <a:solidFill>
                  <a:schemeClr val="bg1"/>
                </a:solidFill>
                <a:latin typeface="微软雅黑"/>
                <a:ea typeface="微软雅黑"/>
                <a:cs typeface="微软雅黑"/>
              </a:rPr>
              <a:t>阿里</a:t>
            </a:r>
            <a:endParaRPr lang="en-US" altLang="zh-CN" sz="1600" dirty="0">
              <a:solidFill>
                <a:schemeClr val="bg1"/>
              </a:solidFill>
              <a:latin typeface="微软雅黑"/>
              <a:ea typeface="微软雅黑"/>
              <a:cs typeface="微软雅黑"/>
            </a:endParaRPr>
          </a:p>
          <a:p>
            <a:pPr marL="171450" indent="-171450">
              <a:lnSpc>
                <a:spcPct val="150000"/>
              </a:lnSpc>
              <a:buFont typeface="Arial" panose="020B0604020202020204" pitchFamily="34" charset="0"/>
              <a:buChar char="•"/>
            </a:pPr>
            <a:r>
              <a:rPr lang="zh-CN" altLang="en-US" sz="1600" dirty="0">
                <a:solidFill>
                  <a:schemeClr val="bg1"/>
                </a:solidFill>
                <a:latin typeface="微软雅黑"/>
                <a:ea typeface="微软雅黑"/>
                <a:cs typeface="微软雅黑"/>
              </a:rPr>
              <a:t>腾讯</a:t>
            </a:r>
            <a:endParaRPr lang="en-US" altLang="zh-CN" sz="1600" dirty="0">
              <a:solidFill>
                <a:schemeClr val="bg1"/>
              </a:solidFill>
              <a:latin typeface="微软雅黑"/>
              <a:ea typeface="微软雅黑"/>
              <a:cs typeface="微软雅黑"/>
            </a:endParaRPr>
          </a:p>
          <a:p>
            <a:pPr marL="171450" indent="-171450">
              <a:lnSpc>
                <a:spcPct val="150000"/>
              </a:lnSpc>
              <a:buFont typeface="Arial" panose="020B0604020202020204" pitchFamily="34" charset="0"/>
              <a:buChar char="•"/>
            </a:pPr>
            <a:r>
              <a:rPr lang="zh-CN" altLang="en-US" sz="1600" dirty="0">
                <a:solidFill>
                  <a:schemeClr val="bg1"/>
                </a:solidFill>
                <a:latin typeface="微软雅黑"/>
                <a:ea typeface="微软雅黑"/>
                <a:cs typeface="微软雅黑"/>
              </a:rPr>
              <a:t>百度</a:t>
            </a:r>
          </a:p>
        </p:txBody>
      </p:sp>
      <p:sp>
        <p:nvSpPr>
          <p:cNvPr id="8" name="文本框 7">
            <a:extLst>
              <a:ext uri="{FF2B5EF4-FFF2-40B4-BE49-F238E27FC236}">
                <a16:creationId xmlns:a16="http://schemas.microsoft.com/office/drawing/2014/main" id="{4552C216-5370-9A4D-8E19-48A90B177DF8}"/>
              </a:ext>
            </a:extLst>
          </p:cNvPr>
          <p:cNvSpPr txBox="1"/>
          <p:nvPr/>
        </p:nvSpPr>
        <p:spPr>
          <a:xfrm>
            <a:off x="9016780" y="2764237"/>
            <a:ext cx="2046763" cy="28729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r>
              <a:rPr lang="zh-CN" altLang="en-US" sz="2000" dirty="0">
                <a:solidFill>
                  <a:srgbClr val="FF0000"/>
                </a:solidFill>
                <a:latin typeface="微软雅黑"/>
                <a:ea typeface="微软雅黑"/>
                <a:cs typeface="微软雅黑"/>
              </a:rPr>
              <a:t>设备及芯片厂商</a:t>
            </a:r>
            <a:endParaRPr lang="en-US" altLang="zh-CN" sz="2000" dirty="0">
              <a:solidFill>
                <a:srgbClr val="FF0000"/>
              </a:solidFill>
              <a:latin typeface="微软雅黑"/>
              <a:ea typeface="微软雅黑"/>
              <a:cs typeface="微软雅黑"/>
            </a:endParaRPr>
          </a:p>
          <a:p>
            <a:endParaRPr lang="en-US" altLang="zh-CN" dirty="0">
              <a:solidFill>
                <a:srgbClr val="0080FF"/>
              </a:solidFill>
              <a:latin typeface="微软雅黑"/>
              <a:ea typeface="微软雅黑"/>
              <a:cs typeface="微软雅黑"/>
            </a:endParaRPr>
          </a:p>
          <a:p>
            <a:pPr marL="285750" indent="-285750">
              <a:lnSpc>
                <a:spcPct val="150000"/>
              </a:lnSpc>
              <a:buFont typeface="Arial" panose="020B0604020202020204" pitchFamily="34" charset="0"/>
              <a:buChar char="•"/>
            </a:pPr>
            <a:r>
              <a:rPr lang="en-US" altLang="zh-CN" sz="1600" dirty="0">
                <a:solidFill>
                  <a:schemeClr val="bg1"/>
                </a:solidFill>
                <a:latin typeface="微软雅黑"/>
                <a:ea typeface="微软雅黑"/>
                <a:cs typeface="微软雅黑"/>
              </a:rPr>
              <a:t>IBM</a:t>
            </a:r>
          </a:p>
          <a:p>
            <a:pPr marL="285750" indent="-285750">
              <a:lnSpc>
                <a:spcPct val="150000"/>
              </a:lnSpc>
              <a:buFont typeface="Arial" panose="020B0604020202020204" pitchFamily="34" charset="0"/>
              <a:buChar char="•"/>
            </a:pPr>
            <a:r>
              <a:rPr lang="en-US" altLang="zh-CN" sz="1600" dirty="0">
                <a:solidFill>
                  <a:schemeClr val="bg1"/>
                </a:solidFill>
                <a:latin typeface="微软雅黑"/>
                <a:ea typeface="微软雅黑"/>
                <a:cs typeface="微软雅黑"/>
              </a:rPr>
              <a:t>Cisco</a:t>
            </a:r>
          </a:p>
          <a:p>
            <a:pPr marL="285750" indent="-285750">
              <a:lnSpc>
                <a:spcPct val="150000"/>
              </a:lnSpc>
              <a:buFont typeface="Arial" panose="020B0604020202020204" pitchFamily="34" charset="0"/>
              <a:buChar char="•"/>
            </a:pPr>
            <a:r>
              <a:rPr lang="en-US" altLang="zh-CN" sz="1600" dirty="0">
                <a:solidFill>
                  <a:schemeClr val="bg1"/>
                </a:solidFill>
                <a:latin typeface="微软雅黑"/>
                <a:ea typeface="微软雅黑"/>
                <a:cs typeface="微软雅黑"/>
              </a:rPr>
              <a:t>DELL</a:t>
            </a:r>
          </a:p>
          <a:p>
            <a:pPr marL="285750" indent="-285750">
              <a:lnSpc>
                <a:spcPct val="150000"/>
              </a:lnSpc>
              <a:buFont typeface="Arial" panose="020B0604020202020204" pitchFamily="34" charset="0"/>
              <a:buChar char="•"/>
            </a:pPr>
            <a:r>
              <a:rPr lang="zh-CN" altLang="en-US" sz="1600" dirty="0">
                <a:solidFill>
                  <a:schemeClr val="bg1"/>
                </a:solidFill>
                <a:latin typeface="微软雅黑"/>
                <a:ea typeface="微软雅黑"/>
                <a:cs typeface="微软雅黑"/>
              </a:rPr>
              <a:t>华为</a:t>
            </a:r>
            <a:endParaRPr lang="en-US" altLang="zh-CN" sz="1600" dirty="0">
              <a:solidFill>
                <a:schemeClr val="bg1"/>
              </a:solidFill>
              <a:latin typeface="微软雅黑"/>
              <a:ea typeface="微软雅黑"/>
              <a:cs typeface="微软雅黑"/>
            </a:endParaRPr>
          </a:p>
          <a:p>
            <a:pPr marL="285750" indent="-285750">
              <a:lnSpc>
                <a:spcPct val="150000"/>
              </a:lnSpc>
              <a:buFont typeface="Arial" panose="020B0604020202020204" pitchFamily="34" charset="0"/>
              <a:buChar char="•"/>
            </a:pPr>
            <a:r>
              <a:rPr lang="en-US" altLang="zh-CN" sz="1600" dirty="0">
                <a:solidFill>
                  <a:schemeClr val="bg1"/>
                </a:solidFill>
                <a:latin typeface="微软雅黑"/>
                <a:ea typeface="微软雅黑"/>
                <a:cs typeface="微软雅黑"/>
              </a:rPr>
              <a:t>Intel</a:t>
            </a:r>
          </a:p>
          <a:p>
            <a:pPr marL="285750" indent="-285750">
              <a:lnSpc>
                <a:spcPct val="150000"/>
              </a:lnSpc>
              <a:buFont typeface="Arial" panose="020B0604020202020204" pitchFamily="34" charset="0"/>
              <a:buChar char="•"/>
            </a:pPr>
            <a:r>
              <a:rPr lang="en-US" altLang="zh-CN" sz="1600" dirty="0">
                <a:solidFill>
                  <a:schemeClr val="bg1"/>
                </a:solidFill>
                <a:latin typeface="微软雅黑"/>
                <a:ea typeface="微软雅黑"/>
                <a:cs typeface="微软雅黑"/>
              </a:rPr>
              <a:t>ARM</a:t>
            </a:r>
            <a:endParaRPr lang="zh-CN" altLang="en-US" sz="1200" dirty="0">
              <a:solidFill>
                <a:schemeClr val="bg1"/>
              </a:solidFill>
              <a:latin typeface="微软雅黑"/>
              <a:ea typeface="微软雅黑"/>
              <a:cs typeface="微软雅黑"/>
            </a:endParaRPr>
          </a:p>
        </p:txBody>
      </p:sp>
      <p:sp>
        <p:nvSpPr>
          <p:cNvPr id="9" name="文本框 8">
            <a:extLst>
              <a:ext uri="{FF2B5EF4-FFF2-40B4-BE49-F238E27FC236}">
                <a16:creationId xmlns:a16="http://schemas.microsoft.com/office/drawing/2014/main" id="{59DEBC14-ECEE-304B-A9D2-41E7D2554FB6}"/>
              </a:ext>
            </a:extLst>
          </p:cNvPr>
          <p:cNvSpPr txBox="1"/>
          <p:nvPr/>
        </p:nvSpPr>
        <p:spPr>
          <a:xfrm>
            <a:off x="4407390" y="2764237"/>
            <a:ext cx="1484002" cy="23804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r>
              <a:rPr lang="en-US" altLang="zh-CN" sz="2000" dirty="0">
                <a:solidFill>
                  <a:srgbClr val="FF0000"/>
                </a:solidFill>
                <a:latin typeface="微软雅黑"/>
                <a:ea typeface="微软雅黑"/>
                <a:cs typeface="微软雅黑"/>
              </a:rPr>
              <a:t>CDN</a:t>
            </a:r>
            <a:r>
              <a:rPr lang="zh-CN" altLang="en-US" sz="2000" dirty="0">
                <a:solidFill>
                  <a:srgbClr val="FF0000"/>
                </a:solidFill>
                <a:latin typeface="微软雅黑"/>
                <a:ea typeface="微软雅黑"/>
                <a:cs typeface="微软雅黑"/>
              </a:rPr>
              <a:t>厂商</a:t>
            </a:r>
            <a:endParaRPr lang="en-US" altLang="zh-CN" sz="2000" dirty="0">
              <a:solidFill>
                <a:srgbClr val="FF0000"/>
              </a:solidFill>
              <a:latin typeface="微软雅黑"/>
              <a:ea typeface="微软雅黑"/>
              <a:cs typeface="微软雅黑"/>
            </a:endParaRPr>
          </a:p>
          <a:p>
            <a:endParaRPr lang="en-US" altLang="zh-CN" dirty="0">
              <a:solidFill>
                <a:schemeClr val="bg1"/>
              </a:solidFill>
              <a:latin typeface="微软雅黑"/>
              <a:ea typeface="微软雅黑"/>
              <a:cs typeface="微软雅黑"/>
            </a:endParaRPr>
          </a:p>
          <a:p>
            <a:pPr marL="285750" indent="-285750">
              <a:buFont typeface="Arial" panose="020B0604020202020204" pitchFamily="34" charset="0"/>
              <a:buChar char="•"/>
            </a:pPr>
            <a:r>
              <a:rPr lang="en-US" altLang="zh-CN" sz="1600" dirty="0">
                <a:solidFill>
                  <a:schemeClr val="bg1"/>
                </a:solidFill>
                <a:latin typeface="微软雅黑"/>
                <a:ea typeface="微软雅黑"/>
                <a:cs typeface="微软雅黑"/>
              </a:rPr>
              <a:t>Akamai</a:t>
            </a:r>
          </a:p>
          <a:p>
            <a:pPr marL="285750" indent="-285750">
              <a:buFont typeface="Arial" panose="020B0604020202020204" pitchFamily="34" charset="0"/>
              <a:buChar char="•"/>
            </a:pP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r>
              <a:rPr lang="zh-CN" altLang="en-US" sz="1600" dirty="0">
                <a:solidFill>
                  <a:schemeClr val="bg1"/>
                </a:solidFill>
                <a:latin typeface="微软雅黑"/>
                <a:ea typeface="微软雅黑"/>
                <a:cs typeface="微软雅黑"/>
              </a:rPr>
              <a:t>网宿科技</a:t>
            </a: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r>
              <a:rPr lang="en-US" altLang="zh-CN" sz="1600" dirty="0" err="1">
                <a:solidFill>
                  <a:schemeClr val="bg1"/>
                </a:solidFill>
                <a:latin typeface="微软雅黑"/>
                <a:ea typeface="微软雅黑"/>
                <a:cs typeface="微软雅黑"/>
              </a:rPr>
              <a:t>CloudFlare</a:t>
            </a: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r>
              <a:rPr lang="en-US" altLang="zh-CN" sz="1600" dirty="0">
                <a:solidFill>
                  <a:schemeClr val="bg1"/>
                </a:solidFill>
                <a:latin typeface="微软雅黑"/>
                <a:ea typeface="微软雅黑"/>
                <a:cs typeface="微软雅黑"/>
              </a:rPr>
              <a:t>Limelight</a:t>
            </a:r>
          </a:p>
        </p:txBody>
      </p:sp>
      <p:sp>
        <p:nvSpPr>
          <p:cNvPr id="10" name="文本框 9">
            <a:extLst>
              <a:ext uri="{FF2B5EF4-FFF2-40B4-BE49-F238E27FC236}">
                <a16:creationId xmlns:a16="http://schemas.microsoft.com/office/drawing/2014/main" id="{948EAC75-E139-D042-B3F1-2C61F93B002F}"/>
              </a:ext>
            </a:extLst>
          </p:cNvPr>
          <p:cNvSpPr txBox="1"/>
          <p:nvPr/>
        </p:nvSpPr>
        <p:spPr>
          <a:xfrm>
            <a:off x="6699842" y="2764237"/>
            <a:ext cx="1508488" cy="18880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r>
              <a:rPr lang="zh-CN" altLang="en-US" sz="2000" dirty="0">
                <a:solidFill>
                  <a:srgbClr val="FF0000"/>
                </a:solidFill>
                <a:latin typeface="微软雅黑"/>
                <a:ea typeface="微软雅黑"/>
                <a:cs typeface="微软雅黑"/>
              </a:rPr>
              <a:t>电信运营商</a:t>
            </a:r>
            <a:endParaRPr lang="en-US" altLang="zh-CN" sz="2000" dirty="0">
              <a:solidFill>
                <a:srgbClr val="FF0000"/>
              </a:solidFill>
              <a:latin typeface="微软雅黑"/>
              <a:ea typeface="微软雅黑"/>
              <a:cs typeface="微软雅黑"/>
            </a:endParaRPr>
          </a:p>
          <a:p>
            <a:endParaRPr lang="en-US" altLang="zh-CN" dirty="0">
              <a:solidFill>
                <a:srgbClr val="0080FF"/>
              </a:solidFill>
              <a:latin typeface="微软雅黑"/>
              <a:ea typeface="微软雅黑"/>
              <a:cs typeface="微软雅黑"/>
            </a:endParaRPr>
          </a:p>
          <a:p>
            <a:pPr marL="285750" indent="-285750">
              <a:buFont typeface="Arial" panose="020B0604020202020204" pitchFamily="34" charset="0"/>
              <a:buChar char="•"/>
            </a:pPr>
            <a:r>
              <a:rPr lang="zh-CN" altLang="en-US" sz="1600" dirty="0">
                <a:solidFill>
                  <a:schemeClr val="bg1"/>
                </a:solidFill>
                <a:latin typeface="微软雅黑"/>
                <a:ea typeface="微软雅黑"/>
                <a:cs typeface="微软雅黑"/>
              </a:rPr>
              <a:t>中国移动</a:t>
            </a: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r>
              <a:rPr lang="zh-CN" altLang="en-US" sz="1600" dirty="0">
                <a:solidFill>
                  <a:schemeClr val="bg1"/>
                </a:solidFill>
                <a:latin typeface="微软雅黑"/>
                <a:ea typeface="微软雅黑"/>
                <a:cs typeface="微软雅黑"/>
              </a:rPr>
              <a:t>中国电信</a:t>
            </a: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endParaRPr lang="en-US" altLang="zh-CN" sz="1600" dirty="0">
              <a:solidFill>
                <a:schemeClr val="bg1"/>
              </a:solidFill>
              <a:latin typeface="微软雅黑"/>
              <a:ea typeface="微软雅黑"/>
              <a:cs typeface="微软雅黑"/>
            </a:endParaRPr>
          </a:p>
          <a:p>
            <a:pPr marL="285750" indent="-285750">
              <a:buFont typeface="Arial" panose="020B0604020202020204" pitchFamily="34" charset="0"/>
              <a:buChar char="•"/>
            </a:pPr>
            <a:r>
              <a:rPr lang="zh-CN" altLang="en-US" sz="1600" dirty="0">
                <a:solidFill>
                  <a:schemeClr val="bg1"/>
                </a:solidFill>
                <a:latin typeface="微软雅黑"/>
                <a:ea typeface="微软雅黑"/>
                <a:cs typeface="微软雅黑"/>
              </a:rPr>
              <a:t>中国联通</a:t>
            </a:r>
            <a:endParaRPr lang="en-US" altLang="zh-CN" sz="1600" dirty="0">
              <a:solidFill>
                <a:schemeClr val="bg1"/>
              </a:solidFill>
              <a:latin typeface="微软雅黑"/>
              <a:ea typeface="微软雅黑"/>
              <a:cs typeface="微软雅黑"/>
            </a:endParaRPr>
          </a:p>
        </p:txBody>
      </p:sp>
      <p:sp>
        <p:nvSpPr>
          <p:cNvPr id="4" name="矩形 3">
            <a:extLst>
              <a:ext uri="{FF2B5EF4-FFF2-40B4-BE49-F238E27FC236}">
                <a16:creationId xmlns:a16="http://schemas.microsoft.com/office/drawing/2014/main" id="{B9E9BB80-AA0D-9242-8E92-089CE6090C1C}"/>
              </a:ext>
            </a:extLst>
          </p:cNvPr>
          <p:cNvSpPr/>
          <p:nvPr/>
        </p:nvSpPr>
        <p:spPr>
          <a:xfrm>
            <a:off x="3924287" y="1610552"/>
            <a:ext cx="4123326" cy="707886"/>
          </a:xfrm>
          <a:prstGeom prst="rect">
            <a:avLst/>
          </a:prstGeom>
        </p:spPr>
        <p:txBody>
          <a:bodyPr wrap="square">
            <a:spAutoFit/>
          </a:bodyPr>
          <a:lstStyle/>
          <a:p>
            <a:pPr algn="ctr"/>
            <a:r>
              <a:rPr kumimoji="1" lang="en-US" altLang="zh-CN" sz="4000" dirty="0">
                <a:solidFill>
                  <a:schemeClr val="bg1"/>
                </a:solidFill>
                <a:latin typeface="Microsoft YaHei" panose="020B0503020204020204" pitchFamily="34" charset="-122"/>
                <a:ea typeface="Microsoft YaHei" panose="020B0503020204020204" pitchFamily="34" charset="-122"/>
              </a:rPr>
              <a:t>4</a:t>
            </a:r>
            <a:r>
              <a:rPr kumimoji="1" lang="zh-CN" altLang="en-US" sz="4000" dirty="0">
                <a:solidFill>
                  <a:schemeClr val="bg1"/>
                </a:solidFill>
                <a:latin typeface="Microsoft YaHei" panose="020B0503020204020204" pitchFamily="34" charset="-122"/>
                <a:ea typeface="Microsoft YaHei" panose="020B0503020204020204" pitchFamily="34" charset="-122"/>
              </a:rPr>
              <a:t>大类行业玩家</a:t>
            </a:r>
            <a:endParaRPr kumimoji="1" lang="zh-CN" altLang="en-US"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11054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800219" cy="461665"/>
          </a:xfrm>
          <a:prstGeom prst="rect">
            <a:avLst/>
          </a:prstGeom>
          <a:noFill/>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目录</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
        <p:nvSpPr>
          <p:cNvPr id="8" name="文本框 7">
            <a:extLst>
              <a:ext uri="{FF2B5EF4-FFF2-40B4-BE49-F238E27FC236}">
                <a16:creationId xmlns:a16="http://schemas.microsoft.com/office/drawing/2014/main" id="{E0EDFB72-CFDF-4E47-A37B-F331541CEF65}"/>
              </a:ext>
            </a:extLst>
          </p:cNvPr>
          <p:cNvSpPr txBox="1"/>
          <p:nvPr/>
        </p:nvSpPr>
        <p:spPr>
          <a:xfrm>
            <a:off x="2133600" y="1748589"/>
            <a:ext cx="3608680" cy="2461636"/>
          </a:xfrm>
          <a:prstGeom prst="rect">
            <a:avLst/>
          </a:prstGeom>
          <a:noFill/>
        </p:spPr>
        <p:txBody>
          <a:bodyPr wrap="none" rtlCol="0">
            <a:spAutoFit/>
          </a:bodyPr>
          <a:lstStyle/>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边缘计算介绍</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边缘计算分类</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rgbClr val="FF0000"/>
                </a:solidFill>
                <a:latin typeface="Microsoft YaHei" panose="020B0503020204020204" pitchFamily="34" charset="-122"/>
                <a:ea typeface="Microsoft YaHei" panose="020B0503020204020204" pitchFamily="34" charset="-122"/>
                <a:cs typeface="Microsoft YaHei Light" charset="-122"/>
              </a:rPr>
              <a:t>网络安全与边缘计算的结合</a:t>
            </a:r>
            <a:endParaRPr lang="en-US" altLang="zh-CN" sz="2000" dirty="0">
              <a:solidFill>
                <a:srgbClr val="FF0000"/>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百度安全实践</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Tree>
    <p:extLst>
      <p:ext uri="{BB962C8B-B14F-4D97-AF65-F5344CB8AC3E}">
        <p14:creationId xmlns:p14="http://schemas.microsoft.com/office/powerpoint/2010/main" val="2356200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2893741"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3.1</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边缘计算的安全</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pic>
        <p:nvPicPr>
          <p:cNvPr id="4" name="图片 3">
            <a:extLst>
              <a:ext uri="{FF2B5EF4-FFF2-40B4-BE49-F238E27FC236}">
                <a16:creationId xmlns:a16="http://schemas.microsoft.com/office/drawing/2014/main" id="{72C96E6A-2D14-6A4F-842A-10DB00131CB2}"/>
              </a:ext>
            </a:extLst>
          </p:cNvPr>
          <p:cNvPicPr>
            <a:picLocks noChangeAspect="1"/>
          </p:cNvPicPr>
          <p:nvPr/>
        </p:nvPicPr>
        <p:blipFill>
          <a:blip r:embed="rId3"/>
          <a:stretch>
            <a:fillRect/>
          </a:stretch>
        </p:blipFill>
        <p:spPr>
          <a:xfrm>
            <a:off x="4865913" y="821494"/>
            <a:ext cx="6846526" cy="5007806"/>
          </a:xfrm>
          <a:prstGeom prst="rect">
            <a:avLst/>
          </a:prstGeom>
        </p:spPr>
      </p:pic>
      <p:sp>
        <p:nvSpPr>
          <p:cNvPr id="5" name="矩形 4">
            <a:extLst>
              <a:ext uri="{FF2B5EF4-FFF2-40B4-BE49-F238E27FC236}">
                <a16:creationId xmlns:a16="http://schemas.microsoft.com/office/drawing/2014/main" id="{CA344967-3417-C642-BF54-63FD6046A840}"/>
              </a:ext>
            </a:extLst>
          </p:cNvPr>
          <p:cNvSpPr/>
          <p:nvPr/>
        </p:nvSpPr>
        <p:spPr>
          <a:xfrm>
            <a:off x="6520168" y="5886731"/>
            <a:ext cx="2492990"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边缘计算安全服务模型</a:t>
            </a:r>
            <a:endParaRPr lang="zh-CN" altLang="en-US" dirty="0">
              <a:solidFill>
                <a:schemeClr val="bg1"/>
              </a:solidFill>
            </a:endParaRPr>
          </a:p>
        </p:txBody>
      </p:sp>
      <p:sp>
        <p:nvSpPr>
          <p:cNvPr id="6" name="矩形 5">
            <a:extLst>
              <a:ext uri="{FF2B5EF4-FFF2-40B4-BE49-F238E27FC236}">
                <a16:creationId xmlns:a16="http://schemas.microsoft.com/office/drawing/2014/main" id="{E191F82E-41B9-CB44-A541-4C90FF91F0D8}"/>
              </a:ext>
            </a:extLst>
          </p:cNvPr>
          <p:cNvSpPr/>
          <p:nvPr/>
        </p:nvSpPr>
        <p:spPr>
          <a:xfrm>
            <a:off x="9444497" y="5917508"/>
            <a:ext cx="2593980" cy="307777"/>
          </a:xfrm>
          <a:prstGeom prst="rect">
            <a:avLst/>
          </a:prstGeom>
        </p:spPr>
        <p:txBody>
          <a:bodyPr wrap="non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源自</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边缘计算参考架构</a:t>
            </a:r>
            <a:r>
              <a:rPr lang="en-US" altLang="zh-CN" sz="1400" dirty="0">
                <a:solidFill>
                  <a:schemeClr val="bg1"/>
                </a:solidFill>
                <a:latin typeface="微软雅黑" panose="020B0503020204020204" pitchFamily="34" charset="-122"/>
                <a:ea typeface="微软雅黑" panose="020B0503020204020204" pitchFamily="34" charset="-122"/>
              </a:rPr>
              <a:t>2.0》</a:t>
            </a:r>
            <a:endParaRPr lang="zh-CN" altLang="en-US" sz="1400" dirty="0">
              <a:solidFill>
                <a:schemeClr val="bg1"/>
              </a:solidFill>
            </a:endParaRPr>
          </a:p>
        </p:txBody>
      </p:sp>
      <p:sp>
        <p:nvSpPr>
          <p:cNvPr id="9" name="矩形 8">
            <a:extLst>
              <a:ext uri="{FF2B5EF4-FFF2-40B4-BE49-F238E27FC236}">
                <a16:creationId xmlns:a16="http://schemas.microsoft.com/office/drawing/2014/main" id="{623E0E74-9250-1E44-AA21-099BEFE16509}"/>
              </a:ext>
            </a:extLst>
          </p:cNvPr>
          <p:cNvSpPr/>
          <p:nvPr/>
        </p:nvSpPr>
        <p:spPr>
          <a:xfrm>
            <a:off x="1386731" y="1513505"/>
            <a:ext cx="2492990" cy="369332"/>
          </a:xfrm>
          <a:prstGeom prst="rect">
            <a:avLst/>
          </a:prstGeom>
        </p:spPr>
        <p:txBody>
          <a:bodyPr wrap="none">
            <a:spAutoFit/>
          </a:bodyPr>
          <a:lstStyle/>
          <a:p>
            <a:r>
              <a:rPr lang="zh-CN" altLang="en-US" b="1" dirty="0">
                <a:solidFill>
                  <a:schemeClr val="bg1"/>
                </a:solidFill>
                <a:latin typeface="PingFang SC" panose="020B0400000000000000" pitchFamily="34" charset="-122"/>
                <a:ea typeface="PingFang SC" panose="020B0400000000000000" pitchFamily="34" charset="-122"/>
              </a:rPr>
              <a:t>安全现状：关键且脆弱</a:t>
            </a:r>
            <a:endParaRPr lang="zh-CN" altLang="en-US" dirty="0">
              <a:solidFill>
                <a:schemeClr val="bg1"/>
              </a:solidFill>
            </a:endParaRPr>
          </a:p>
        </p:txBody>
      </p:sp>
      <p:sp>
        <p:nvSpPr>
          <p:cNvPr id="10" name="矩形 9">
            <a:extLst>
              <a:ext uri="{FF2B5EF4-FFF2-40B4-BE49-F238E27FC236}">
                <a16:creationId xmlns:a16="http://schemas.microsoft.com/office/drawing/2014/main" id="{4A1B699D-6915-8F47-A0D3-4FB687FEDABE}"/>
              </a:ext>
            </a:extLst>
          </p:cNvPr>
          <p:cNvSpPr/>
          <p:nvPr/>
        </p:nvSpPr>
        <p:spPr>
          <a:xfrm>
            <a:off x="1347595" y="2125068"/>
            <a:ext cx="3257062" cy="337406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solidFill>
                  <a:schemeClr val="bg1"/>
                </a:solidFill>
              </a:rPr>
              <a:t>广泛应用于智能交通、智慧医疗、智能电网、智能工厂、智能城市等关键领域；</a:t>
            </a:r>
            <a:endParaRPr lang="en-US" altLang="zh-CN" dirty="0">
              <a:solidFill>
                <a:schemeClr val="bg1"/>
              </a:solidFill>
            </a:endParaRPr>
          </a:p>
          <a:p>
            <a:pPr marL="285750" indent="-285750">
              <a:lnSpc>
                <a:spcPct val="150000"/>
              </a:lnSpc>
              <a:buFont typeface="Arial" panose="020B0604020202020204" pitchFamily="34" charset="0"/>
              <a:buChar char="•"/>
            </a:pPr>
            <a:r>
              <a:rPr lang="zh-CN" altLang="en-US" dirty="0">
                <a:solidFill>
                  <a:schemeClr val="bg1"/>
                </a:solidFill>
              </a:rPr>
              <a:t>很多应用在设计之初未能完备的考虑安全风险；</a:t>
            </a:r>
            <a:endParaRPr lang="en-US" altLang="zh-CN" dirty="0">
              <a:solidFill>
                <a:schemeClr val="bg1"/>
              </a:solidFill>
            </a:endParaRPr>
          </a:p>
          <a:p>
            <a:pPr marL="285750" indent="-285750">
              <a:lnSpc>
                <a:spcPct val="150000"/>
              </a:lnSpc>
              <a:buFont typeface="Arial" panose="020B0604020202020204" pitchFamily="34" charset="0"/>
              <a:buChar char="•"/>
            </a:pPr>
            <a:r>
              <a:rPr lang="zh-CN" altLang="en-US" dirty="0">
                <a:solidFill>
                  <a:schemeClr val="bg1"/>
                </a:solidFill>
              </a:rPr>
              <a:t>传统的安全防护手段已经不能完全适应边缘计算的防护需求。</a:t>
            </a:r>
            <a:endParaRPr lang="en-US" altLang="zh-CN" dirty="0">
              <a:solidFill>
                <a:schemeClr val="bg1"/>
              </a:solidFill>
            </a:endParaRPr>
          </a:p>
        </p:txBody>
      </p:sp>
    </p:spTree>
    <p:extLst>
      <p:ext uri="{BB962C8B-B14F-4D97-AF65-F5344CB8AC3E}">
        <p14:creationId xmlns:p14="http://schemas.microsoft.com/office/powerpoint/2010/main" val="2773807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2893741" cy="461665"/>
          </a:xfrm>
          <a:prstGeom prst="rect">
            <a:avLst/>
          </a:prstGeom>
          <a:noFill/>
        </p:spPr>
        <p:txBody>
          <a:bodyPr wrap="none" rtlCol="0">
            <a:spAutoFit/>
          </a:bodyPr>
          <a:lstStyle/>
          <a:p>
            <a:r>
              <a:rPr lang="en-US" altLang="zh-CN" sz="2400" b="1" dirty="0">
                <a:latin typeface="Microsoft YaHei" panose="020B0503020204020204" pitchFamily="34" charset="-122"/>
                <a:ea typeface="Microsoft YaHei" panose="020B0503020204020204" pitchFamily="34" charset="-122"/>
                <a:cs typeface="Microsoft YaHei Light" charset="-122"/>
              </a:rPr>
              <a:t>3.2</a:t>
            </a:r>
            <a:r>
              <a:rPr lang="zh-CN" altLang="en-US" sz="2400" b="1" dirty="0">
                <a:latin typeface="Microsoft YaHei" panose="020B0503020204020204" pitchFamily="34" charset="-122"/>
                <a:ea typeface="Microsoft YaHei" panose="020B0503020204020204" pitchFamily="34" charset="-122"/>
                <a:cs typeface="Microsoft YaHei Light" charset="-122"/>
              </a:rPr>
              <a:t> 为什么选择安全</a:t>
            </a:r>
            <a:endParaRPr lang="en-US" altLang="zh-CN" sz="2400" b="1" dirty="0">
              <a:latin typeface="Microsoft YaHei" panose="020B0503020204020204" pitchFamily="34" charset="-122"/>
              <a:ea typeface="Microsoft YaHei" panose="020B0503020204020204" pitchFamily="34" charset="-122"/>
              <a:cs typeface="Microsoft YaHei Light" charset="-122"/>
            </a:endParaRPr>
          </a:p>
        </p:txBody>
      </p:sp>
      <p:sp>
        <p:nvSpPr>
          <p:cNvPr id="3" name="矩形 2">
            <a:extLst>
              <a:ext uri="{FF2B5EF4-FFF2-40B4-BE49-F238E27FC236}">
                <a16:creationId xmlns:a16="http://schemas.microsoft.com/office/drawing/2014/main" id="{A02112CC-3019-8645-B04F-BCAC652679C5}"/>
              </a:ext>
            </a:extLst>
          </p:cNvPr>
          <p:cNvSpPr/>
          <p:nvPr/>
        </p:nvSpPr>
        <p:spPr>
          <a:xfrm>
            <a:off x="4279232" y="1527829"/>
            <a:ext cx="3579826" cy="400110"/>
          </a:xfrm>
          <a:prstGeom prst="rect">
            <a:avLst/>
          </a:prstGeom>
        </p:spPr>
        <p:txBody>
          <a:bodyPr wrap="none">
            <a:spAutoFit/>
          </a:bodyPr>
          <a:lstStyle/>
          <a:p>
            <a:r>
              <a:rPr lang="en-US" altLang="zh-CN" sz="2000" b="1" dirty="0">
                <a:solidFill>
                  <a:srgbClr val="333333"/>
                </a:solidFill>
                <a:latin typeface="Microsoft YaHei" panose="020B0503020204020204" pitchFamily="34" charset="-122"/>
                <a:ea typeface="Microsoft YaHei" panose="020B0503020204020204" pitchFamily="34" charset="-122"/>
              </a:rPr>
              <a:t>19</a:t>
            </a:r>
            <a:r>
              <a:rPr lang="zh-CN" altLang="en-US" sz="2000" b="1" dirty="0">
                <a:solidFill>
                  <a:srgbClr val="333333"/>
                </a:solidFill>
                <a:latin typeface="Microsoft YaHei" panose="020B0503020204020204" pitchFamily="34" charset="-122"/>
                <a:ea typeface="Microsoft YaHei" panose="020B0503020204020204" pitchFamily="34" charset="-122"/>
              </a:rPr>
              <a:t>年最佳实践，五大安全矩阵</a:t>
            </a:r>
            <a:endParaRPr lang="zh-CN" altLang="en-US" sz="2000" b="1" i="0" dirty="0">
              <a:solidFill>
                <a:srgbClr val="333333"/>
              </a:solidFill>
              <a:effectLst/>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0DAEB6FD-6EFA-C742-81BE-A52C0A64EED2}"/>
              </a:ext>
            </a:extLst>
          </p:cNvPr>
          <p:cNvPicPr>
            <a:picLocks noChangeAspect="1"/>
          </p:cNvPicPr>
          <p:nvPr/>
        </p:nvPicPr>
        <p:blipFill>
          <a:blip r:embed="rId3"/>
          <a:stretch>
            <a:fillRect/>
          </a:stretch>
        </p:blipFill>
        <p:spPr>
          <a:xfrm>
            <a:off x="1860214" y="1897161"/>
            <a:ext cx="8489681" cy="1937618"/>
          </a:xfrm>
          <a:prstGeom prst="rect">
            <a:avLst/>
          </a:prstGeom>
        </p:spPr>
      </p:pic>
      <p:sp>
        <p:nvSpPr>
          <p:cNvPr id="5" name="矩形 4">
            <a:extLst>
              <a:ext uri="{FF2B5EF4-FFF2-40B4-BE49-F238E27FC236}">
                <a16:creationId xmlns:a16="http://schemas.microsoft.com/office/drawing/2014/main" id="{7CBE1A2F-3EE4-184C-AB65-C7683A5A023D}"/>
              </a:ext>
            </a:extLst>
          </p:cNvPr>
          <p:cNvSpPr/>
          <p:nvPr/>
        </p:nvSpPr>
        <p:spPr>
          <a:xfrm>
            <a:off x="1860214" y="4204111"/>
            <a:ext cx="8759660" cy="1705403"/>
          </a:xfrm>
          <a:prstGeom prst="rect">
            <a:avLst/>
          </a:prstGeom>
        </p:spPr>
        <p:txBody>
          <a:bodyPr wrap="square">
            <a:spAutoFit/>
          </a:bodyPr>
          <a:lstStyle/>
          <a:p>
            <a:pPr>
              <a:lnSpc>
                <a:spcPct val="150000"/>
              </a:lnSpc>
            </a:pPr>
            <a:r>
              <a:rPr lang="zh-CN" altLang="en-US" dirty="0">
                <a:solidFill>
                  <a:srgbClr val="5F6367"/>
                </a:solidFill>
                <a:latin typeface="Microsoft YaHei" panose="020B0503020204020204" pitchFamily="34" charset="-122"/>
                <a:ea typeface="Microsoft YaHei" panose="020B0503020204020204" pitchFamily="34" charset="-122"/>
              </a:rPr>
              <a:t>      百度安全是百度公司旗下，以</a:t>
            </a:r>
            <a:r>
              <a:rPr lang="en-US" altLang="zh-CN" dirty="0">
                <a:solidFill>
                  <a:srgbClr val="5F6367"/>
                </a:solidFill>
                <a:latin typeface="Microsoft YaHei" panose="020B0503020204020204" pitchFamily="34" charset="-122"/>
                <a:ea typeface="Microsoft YaHei" panose="020B0503020204020204" pitchFamily="34" charset="-122"/>
              </a:rPr>
              <a:t>AI</a:t>
            </a:r>
            <a:r>
              <a:rPr lang="zh-CN" altLang="en-US" dirty="0">
                <a:solidFill>
                  <a:srgbClr val="5F6367"/>
                </a:solidFill>
                <a:latin typeface="Microsoft YaHei" panose="020B0503020204020204" pitchFamily="34" charset="-122"/>
                <a:ea typeface="Microsoft YaHei" panose="020B0503020204020204" pitchFamily="34" charset="-122"/>
              </a:rPr>
              <a:t>为核心、大数据为基础打造的领先安全品牌，是百度在互联网安全</a:t>
            </a:r>
            <a:r>
              <a:rPr lang="en-US" altLang="zh-CN" dirty="0">
                <a:solidFill>
                  <a:srgbClr val="5F6367"/>
                </a:solidFill>
                <a:latin typeface="Microsoft YaHei" panose="020B0503020204020204" pitchFamily="34" charset="-122"/>
                <a:ea typeface="Microsoft YaHei" panose="020B0503020204020204" pitchFamily="34" charset="-122"/>
              </a:rPr>
              <a:t>19</a:t>
            </a:r>
            <a:r>
              <a:rPr lang="zh-CN" altLang="en-US" dirty="0">
                <a:solidFill>
                  <a:srgbClr val="5F6367"/>
                </a:solidFill>
                <a:latin typeface="Microsoft YaHei" panose="020B0503020204020204" pitchFamily="34" charset="-122"/>
                <a:ea typeface="Microsoft YaHei" panose="020B0503020204020204" pitchFamily="34" charset="-122"/>
              </a:rPr>
              <a:t>年最佳实践的总结与提炼。 业务由</a:t>
            </a:r>
            <a:r>
              <a:rPr lang="en-US" altLang="zh-CN" dirty="0">
                <a:solidFill>
                  <a:srgbClr val="5F6367"/>
                </a:solidFill>
                <a:latin typeface="Microsoft YaHei" panose="020B0503020204020204" pitchFamily="34" charset="-122"/>
                <a:ea typeface="Microsoft YaHei" panose="020B0503020204020204" pitchFamily="34" charset="-122"/>
              </a:rPr>
              <a:t>AI</a:t>
            </a:r>
            <a:r>
              <a:rPr lang="zh-CN" altLang="en-US" dirty="0">
                <a:solidFill>
                  <a:srgbClr val="5F6367"/>
                </a:solidFill>
                <a:latin typeface="Microsoft YaHei" panose="020B0503020204020204" pitchFamily="34" charset="-122"/>
                <a:ea typeface="Microsoft YaHei" panose="020B0503020204020204" pitchFamily="34" charset="-122"/>
              </a:rPr>
              <a:t>安全、移动安全、云安全、数据安全、业务安全五大矩阵构成，全面覆盖百度各种复杂业务场景，同时向个人用户和 商业伙伴输出领先的安全产品与行业一体化解决方案。</a:t>
            </a:r>
            <a:endParaRPr lang="zh-CN" altLang="en-US"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619120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3799438"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3.3</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a:t>
            </a:r>
            <a:r>
              <a:rPr lang="en-US" altLang="zh-CN" sz="2400" b="1" dirty="0" err="1">
                <a:solidFill>
                  <a:schemeClr val="bg1"/>
                </a:solidFill>
                <a:latin typeface="Microsoft YaHei" panose="020B0503020204020204" pitchFamily="34" charset="-122"/>
                <a:ea typeface="Microsoft YaHei" panose="020B0503020204020204" pitchFamily="34" charset="-122"/>
                <a:cs typeface="Microsoft YaHei Light" charset="-122"/>
              </a:rPr>
              <a:t>DuerEdge</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功能及优势</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
        <p:nvSpPr>
          <p:cNvPr id="3" name="矩形 2">
            <a:extLst>
              <a:ext uri="{FF2B5EF4-FFF2-40B4-BE49-F238E27FC236}">
                <a16:creationId xmlns:a16="http://schemas.microsoft.com/office/drawing/2014/main" id="{FD098201-DF29-1645-BA58-2E496C9CA72F}"/>
              </a:ext>
            </a:extLst>
          </p:cNvPr>
          <p:cNvSpPr/>
          <p:nvPr/>
        </p:nvSpPr>
        <p:spPr>
          <a:xfrm>
            <a:off x="1342621" y="2642356"/>
            <a:ext cx="1820117" cy="2224776"/>
          </a:xfrm>
          <a:prstGeom prst="rect">
            <a:avLst/>
          </a:prstGeom>
        </p:spPr>
        <p:txBody>
          <a:bodyPr wrap="square">
            <a:spAutoFit/>
          </a:bodyPr>
          <a:lstStyle/>
          <a:p>
            <a:pPr marL="285750" lvl="0" indent="-285750">
              <a:lnSpc>
                <a:spcPct val="200000"/>
              </a:lnSpc>
              <a:buFont typeface="Arial" panose="020B0604020202020204" pitchFamily="34" charset="0"/>
              <a:buChar char="•"/>
              <a:defRPr/>
            </a:pPr>
            <a:r>
              <a:rPr lang="zh-CN" altLang="zh-CN" kern="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编程定制</a:t>
            </a:r>
            <a:endParaRPr lang="en-US" altLang="zh-CN" kern="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marL="285750" lvl="0" indent="-285750">
              <a:lnSpc>
                <a:spcPct val="200000"/>
              </a:lnSpc>
              <a:buFont typeface="Arial" panose="020B0604020202020204" pitchFamily="34" charset="0"/>
              <a:buChar char="•"/>
              <a:defRPr/>
            </a:pPr>
            <a:r>
              <a:rPr lang="zh-CN" altLang="en-US" kern="0" dirty="0">
                <a:solidFill>
                  <a:schemeClr val="bg1"/>
                </a:solidFill>
                <a:latin typeface="Microsoft YaHei" panose="020B0503020204020204" pitchFamily="34" charset="-122"/>
                <a:ea typeface="Microsoft YaHei" panose="020B0503020204020204" pitchFamily="34" charset="-122"/>
              </a:rPr>
              <a:t>内容分发</a:t>
            </a:r>
            <a:endParaRPr lang="en-US" altLang="zh-CN" kern="0" dirty="0">
              <a:solidFill>
                <a:schemeClr val="bg1"/>
              </a:solidFill>
              <a:latin typeface="Microsoft YaHei" panose="020B0503020204020204" pitchFamily="34" charset="-122"/>
              <a:ea typeface="Microsoft YaHei" panose="020B0503020204020204" pitchFamily="34" charset="-122"/>
            </a:endParaRPr>
          </a:p>
          <a:p>
            <a:pPr marL="285750" lvl="0" indent="-285750">
              <a:lnSpc>
                <a:spcPct val="200000"/>
              </a:lnSpc>
              <a:buFont typeface="Arial" panose="020B0604020202020204" pitchFamily="34" charset="0"/>
              <a:buChar char="•"/>
              <a:defRPr/>
            </a:pPr>
            <a:r>
              <a:rPr lang="zh-CN" altLang="en-US" kern="0" dirty="0">
                <a:solidFill>
                  <a:schemeClr val="bg1"/>
                </a:solidFill>
                <a:latin typeface="Microsoft YaHei" panose="020B0503020204020204" pitchFamily="34" charset="-122"/>
                <a:ea typeface="Microsoft YaHei" panose="020B0503020204020204" pitchFamily="34" charset="-122"/>
              </a:rPr>
              <a:t>安全防护</a:t>
            </a:r>
            <a:endParaRPr lang="en-US" altLang="zh-CN" kern="0" dirty="0">
              <a:solidFill>
                <a:schemeClr val="bg1"/>
              </a:solidFill>
              <a:latin typeface="Microsoft YaHei" panose="020B0503020204020204" pitchFamily="34" charset="-122"/>
              <a:ea typeface="Microsoft YaHei" panose="020B0503020204020204" pitchFamily="34" charset="-122"/>
            </a:endParaRPr>
          </a:p>
          <a:p>
            <a:pPr marL="285750" lvl="0" indent="-285750">
              <a:lnSpc>
                <a:spcPct val="200000"/>
              </a:lnSpc>
              <a:buFont typeface="Arial" panose="020B0604020202020204" pitchFamily="34" charset="0"/>
              <a:buChar char="•"/>
              <a:defRPr/>
            </a:pPr>
            <a:r>
              <a:rPr lang="zh-CN" altLang="en-US" kern="0" dirty="0">
                <a:solidFill>
                  <a:schemeClr val="bg1"/>
                </a:solidFill>
                <a:latin typeface="Microsoft YaHei" panose="020B0503020204020204" pitchFamily="34" charset="-122"/>
                <a:ea typeface="Microsoft YaHei" panose="020B0503020204020204" pitchFamily="34" charset="-122"/>
              </a:rPr>
              <a:t>人工智能</a:t>
            </a:r>
            <a:endParaRPr lang="zh-CN" altLang="en-US" dirty="0">
              <a:solidFill>
                <a:schemeClr val="bg1"/>
              </a:solidFill>
              <a:latin typeface="Microsoft YaHei" panose="020B0503020204020204" pitchFamily="34" charset="-122"/>
              <a:ea typeface="Microsoft YaHei" panose="020B0503020204020204" pitchFamily="34" charset="-122"/>
            </a:endParaRPr>
          </a:p>
        </p:txBody>
      </p:sp>
      <p:grpSp>
        <p:nvGrpSpPr>
          <p:cNvPr id="18" name="组合 17">
            <a:extLst>
              <a:ext uri="{FF2B5EF4-FFF2-40B4-BE49-F238E27FC236}">
                <a16:creationId xmlns:a16="http://schemas.microsoft.com/office/drawing/2014/main" id="{DCD9EF59-B622-F041-B961-33D79C688938}"/>
              </a:ext>
            </a:extLst>
          </p:cNvPr>
          <p:cNvGrpSpPr/>
          <p:nvPr/>
        </p:nvGrpSpPr>
        <p:grpSpPr>
          <a:xfrm>
            <a:off x="4725343" y="751620"/>
            <a:ext cx="6757798" cy="5552803"/>
            <a:chOff x="4959108" y="1679504"/>
            <a:chExt cx="5451136" cy="4366767"/>
          </a:xfrm>
        </p:grpSpPr>
        <p:sp>
          <p:nvSpPr>
            <p:cNvPr id="24" name="矩形 23">
              <a:extLst>
                <a:ext uri="{FF2B5EF4-FFF2-40B4-BE49-F238E27FC236}">
                  <a16:creationId xmlns:a16="http://schemas.microsoft.com/office/drawing/2014/main" id="{1586C1D3-F072-B04D-B11C-6A3808162BD7}"/>
                </a:ext>
              </a:extLst>
            </p:cNvPr>
            <p:cNvSpPr/>
            <p:nvPr/>
          </p:nvSpPr>
          <p:spPr>
            <a:xfrm>
              <a:off x="4959108" y="2846428"/>
              <a:ext cx="1377842" cy="851212"/>
            </a:xfrm>
            <a:prstGeom prst="rect">
              <a:avLst/>
            </a:prstGeom>
          </p:spPr>
          <p:txBody>
            <a:bodyPr wrap="square">
              <a:spAutoFit/>
            </a:bodyPr>
            <a:lstStyle/>
            <a:p>
              <a:pPr algn="ctr">
                <a:spcAft>
                  <a:spcPts val="0"/>
                </a:spcAft>
              </a:pPr>
              <a:r>
                <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全网覆盖</a:t>
              </a: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a:spcAft>
                  <a:spcPts val="0"/>
                </a:spcAft>
              </a:pP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a:spcAft>
                  <a:spcPts val="0"/>
                </a:spcAft>
              </a:pPr>
              <a:r>
                <a:rPr lang="zh-CN"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边缘节点覆盖全国，并支持海外</a:t>
              </a:r>
              <a:endPar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p:txBody>
        </p:sp>
        <p:sp>
          <p:nvSpPr>
            <p:cNvPr id="25" name="矩形 24">
              <a:extLst>
                <a:ext uri="{FF2B5EF4-FFF2-40B4-BE49-F238E27FC236}">
                  <a16:creationId xmlns:a16="http://schemas.microsoft.com/office/drawing/2014/main" id="{F46A178B-582C-A145-B6B4-37BE37D75BA6}"/>
                </a:ext>
              </a:extLst>
            </p:cNvPr>
            <p:cNvSpPr/>
            <p:nvPr/>
          </p:nvSpPr>
          <p:spPr>
            <a:xfrm>
              <a:off x="6826139" y="2846428"/>
              <a:ext cx="1542553" cy="851212"/>
            </a:xfrm>
            <a:prstGeom prst="rect">
              <a:avLst/>
            </a:prstGeom>
          </p:spPr>
          <p:txBody>
            <a:bodyPr wrap="square">
              <a:spAutoFit/>
            </a:bodyPr>
            <a:lstStyle/>
            <a:p>
              <a:pPr algn="ctr">
                <a:spcAft>
                  <a:spcPts val="0"/>
                </a:spcAft>
              </a:pPr>
              <a:r>
                <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灵活定制</a:t>
              </a: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a:spcAft>
                  <a:spcPts val="0"/>
                </a:spcAft>
              </a:pP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r>
                <a:rPr lang="zh-CN"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可根据实际需求直接编写计算函数</a:t>
              </a:r>
            </a:p>
          </p:txBody>
        </p:sp>
        <p:sp>
          <p:nvSpPr>
            <p:cNvPr id="26" name="矩形 25">
              <a:extLst>
                <a:ext uri="{FF2B5EF4-FFF2-40B4-BE49-F238E27FC236}">
                  <a16:creationId xmlns:a16="http://schemas.microsoft.com/office/drawing/2014/main" id="{A6D1E64C-5F76-3E48-9F9A-ADB3710E4070}"/>
                </a:ext>
              </a:extLst>
            </p:cNvPr>
            <p:cNvSpPr/>
            <p:nvPr/>
          </p:nvSpPr>
          <p:spPr>
            <a:xfrm>
              <a:off x="8789530" y="2844158"/>
              <a:ext cx="1314417" cy="851212"/>
            </a:xfrm>
            <a:prstGeom prst="rect">
              <a:avLst/>
            </a:prstGeom>
          </p:spPr>
          <p:txBody>
            <a:bodyPr wrap="square">
              <a:spAutoFit/>
            </a:bodyPr>
            <a:lstStyle/>
            <a:p>
              <a:pPr algn="ctr">
                <a:spcAft>
                  <a:spcPts val="0"/>
                </a:spcAft>
              </a:pPr>
              <a:r>
                <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按需付费</a:t>
              </a: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a:spcAft>
                  <a:spcPts val="0"/>
                </a:spcAft>
              </a:pP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lvl="0"/>
              <a:r>
                <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计算资源按需部署，按量计费</a:t>
              </a:r>
            </a:p>
          </p:txBody>
        </p:sp>
        <p:sp>
          <p:nvSpPr>
            <p:cNvPr id="27" name="矩形 26">
              <a:extLst>
                <a:ext uri="{FF2B5EF4-FFF2-40B4-BE49-F238E27FC236}">
                  <a16:creationId xmlns:a16="http://schemas.microsoft.com/office/drawing/2014/main" id="{7A2C515B-343B-4D41-BBD1-473ABD701C8B}"/>
                </a:ext>
              </a:extLst>
            </p:cNvPr>
            <p:cNvSpPr/>
            <p:nvPr/>
          </p:nvSpPr>
          <p:spPr>
            <a:xfrm>
              <a:off x="6933104" y="5195059"/>
              <a:ext cx="1435588" cy="851212"/>
            </a:xfrm>
            <a:prstGeom prst="rect">
              <a:avLst/>
            </a:prstGeom>
          </p:spPr>
          <p:txBody>
            <a:bodyPr wrap="square">
              <a:spAutoFit/>
            </a:bodyPr>
            <a:lstStyle/>
            <a:p>
              <a:pPr algn="ctr">
                <a:spcAft>
                  <a:spcPts val="0"/>
                </a:spcAft>
              </a:pPr>
              <a:r>
                <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成本低</a:t>
              </a: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a:spcAft>
                  <a:spcPts val="0"/>
                </a:spcAft>
              </a:pP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r>
                <a:rPr lang="zh-CN"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无需采购服务器</a:t>
              </a:r>
              <a:r>
                <a:rPr lang="zh-CN" altLang="en-US"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a:t>
              </a:r>
              <a:r>
                <a:rPr lang="zh-CN"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运维成本低</a:t>
              </a:r>
            </a:p>
          </p:txBody>
        </p:sp>
        <p:sp>
          <p:nvSpPr>
            <p:cNvPr id="28" name="矩形 27">
              <a:extLst>
                <a:ext uri="{FF2B5EF4-FFF2-40B4-BE49-F238E27FC236}">
                  <a16:creationId xmlns:a16="http://schemas.microsoft.com/office/drawing/2014/main" id="{B092DA36-E79F-5A40-8359-3FFA7AA3A964}"/>
                </a:ext>
              </a:extLst>
            </p:cNvPr>
            <p:cNvSpPr/>
            <p:nvPr/>
          </p:nvSpPr>
          <p:spPr>
            <a:xfrm>
              <a:off x="5059680" y="5249016"/>
              <a:ext cx="1408981" cy="656650"/>
            </a:xfrm>
            <a:prstGeom prst="rect">
              <a:avLst/>
            </a:prstGeom>
          </p:spPr>
          <p:txBody>
            <a:bodyPr wrap="square">
              <a:spAutoFit/>
            </a:bodyPr>
            <a:lstStyle/>
            <a:p>
              <a:pPr algn="ctr">
                <a:spcAft>
                  <a:spcPts val="0"/>
                </a:spcAft>
              </a:pPr>
              <a:r>
                <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a:t>
              </a:r>
              <a:r>
                <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AI</a:t>
              </a:r>
              <a:r>
                <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”赋能</a:t>
              </a: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algn="ctr">
                <a:spcAft>
                  <a:spcPts val="0"/>
                </a:spcAft>
              </a:pP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r>
                <a:rPr lang="zh-CN" altLang="en-US"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提供</a:t>
              </a:r>
              <a:r>
                <a:rPr lang="en-US"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AI</a:t>
              </a:r>
              <a:r>
                <a:rPr lang="zh-CN" altLang="en-US"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推断</a:t>
              </a:r>
              <a:r>
                <a:rPr lang="en-US"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API</a:t>
              </a:r>
              <a:endPar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p:txBody>
        </p:sp>
        <p:sp>
          <p:nvSpPr>
            <p:cNvPr id="29" name="矩形 28">
              <a:extLst>
                <a:ext uri="{FF2B5EF4-FFF2-40B4-BE49-F238E27FC236}">
                  <a16:creationId xmlns:a16="http://schemas.microsoft.com/office/drawing/2014/main" id="{39D6AD4A-758E-7B48-AD52-0F19342659F9}"/>
                </a:ext>
              </a:extLst>
            </p:cNvPr>
            <p:cNvSpPr/>
            <p:nvPr/>
          </p:nvSpPr>
          <p:spPr>
            <a:xfrm>
              <a:off x="8588607" y="5195059"/>
              <a:ext cx="1821637" cy="847132"/>
            </a:xfrm>
            <a:prstGeom prst="rect">
              <a:avLst/>
            </a:prstGeom>
          </p:spPr>
          <p:txBody>
            <a:bodyPr wrap="square">
              <a:spAutoFit/>
            </a:bodyPr>
            <a:lstStyle/>
            <a:p>
              <a:pPr algn="ctr">
                <a:spcAft>
                  <a:spcPts val="0"/>
                </a:spcAft>
              </a:pPr>
              <a:r>
                <a:rPr lang="zh-CN"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纵深防御</a:t>
              </a: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pPr>
                <a:spcAft>
                  <a:spcPts val="0"/>
                </a:spcAft>
              </a:pP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a:p>
              <a:r>
                <a:rPr lang="zh-CN"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支持</a:t>
              </a:r>
              <a:r>
                <a:rPr lang="en-US"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WAF</a:t>
              </a:r>
              <a:r>
                <a:rPr lang="zh-CN"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、抗</a:t>
              </a:r>
              <a:r>
                <a:rPr lang="en-US"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DDoS</a:t>
              </a:r>
              <a:r>
                <a:rPr lang="zh-CN"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和抗</a:t>
              </a:r>
              <a:r>
                <a:rPr lang="en-US"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CC</a:t>
              </a:r>
              <a:r>
                <a:rPr lang="zh-CN" altLang="zh-CN" sz="1600" spc="1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rPr>
                <a:t>等防御方式，</a:t>
              </a:r>
              <a:endParaRPr lang="en-US" altLang="zh-CN" sz="1600" dirty="0">
                <a:solidFill>
                  <a:schemeClr val="bg1"/>
                </a:solidFill>
                <a:latin typeface="Microsoft YaHei" panose="020B0503020204020204" pitchFamily="34" charset="-122"/>
                <a:ea typeface="Microsoft YaHei" panose="020B0503020204020204" pitchFamily="34" charset="-122"/>
                <a:cs typeface="宋体" panose="02010600030101010101" pitchFamily="2" charset="-122"/>
              </a:endParaRPr>
            </a:p>
          </p:txBody>
        </p:sp>
        <p:pic>
          <p:nvPicPr>
            <p:cNvPr id="30" name="图片 29">
              <a:extLst>
                <a:ext uri="{FF2B5EF4-FFF2-40B4-BE49-F238E27FC236}">
                  <a16:creationId xmlns:a16="http://schemas.microsoft.com/office/drawing/2014/main" id="{480DB4A3-B755-FC4A-82BE-2CB5D5A7099C}"/>
                </a:ext>
              </a:extLst>
            </p:cNvPr>
            <p:cNvPicPr>
              <a:picLocks noChangeAspect="1"/>
            </p:cNvPicPr>
            <p:nvPr/>
          </p:nvPicPr>
          <p:blipFill>
            <a:blip r:embed="rId3"/>
            <a:stretch>
              <a:fillRect/>
            </a:stretch>
          </p:blipFill>
          <p:spPr>
            <a:xfrm>
              <a:off x="5048785" y="1710553"/>
              <a:ext cx="1136563" cy="1002058"/>
            </a:xfrm>
            <a:prstGeom prst="rect">
              <a:avLst/>
            </a:prstGeom>
          </p:spPr>
        </p:pic>
        <p:pic>
          <p:nvPicPr>
            <p:cNvPr id="31" name="图片 30">
              <a:extLst>
                <a:ext uri="{FF2B5EF4-FFF2-40B4-BE49-F238E27FC236}">
                  <a16:creationId xmlns:a16="http://schemas.microsoft.com/office/drawing/2014/main" id="{680DEFFD-5348-4A40-83CD-34279872D469}"/>
                </a:ext>
              </a:extLst>
            </p:cNvPr>
            <p:cNvPicPr>
              <a:picLocks noChangeAspect="1"/>
            </p:cNvPicPr>
            <p:nvPr/>
          </p:nvPicPr>
          <p:blipFill>
            <a:blip r:embed="rId4"/>
            <a:stretch>
              <a:fillRect/>
            </a:stretch>
          </p:blipFill>
          <p:spPr>
            <a:xfrm>
              <a:off x="6996724" y="1700673"/>
              <a:ext cx="1068750" cy="911250"/>
            </a:xfrm>
            <a:prstGeom prst="rect">
              <a:avLst/>
            </a:prstGeom>
          </p:spPr>
        </p:pic>
        <p:pic>
          <p:nvPicPr>
            <p:cNvPr id="32" name="图片 31">
              <a:extLst>
                <a:ext uri="{FF2B5EF4-FFF2-40B4-BE49-F238E27FC236}">
                  <a16:creationId xmlns:a16="http://schemas.microsoft.com/office/drawing/2014/main" id="{3217836F-2135-B842-B601-68EEB14E4ED6}"/>
                </a:ext>
              </a:extLst>
            </p:cNvPr>
            <p:cNvPicPr>
              <a:picLocks noChangeAspect="1"/>
            </p:cNvPicPr>
            <p:nvPr/>
          </p:nvPicPr>
          <p:blipFill>
            <a:blip r:embed="rId5"/>
            <a:stretch>
              <a:fillRect/>
            </a:stretch>
          </p:blipFill>
          <p:spPr>
            <a:xfrm>
              <a:off x="7064440" y="4036007"/>
              <a:ext cx="1041400" cy="977900"/>
            </a:xfrm>
            <a:prstGeom prst="rect">
              <a:avLst/>
            </a:prstGeom>
          </p:spPr>
        </p:pic>
        <p:pic>
          <p:nvPicPr>
            <p:cNvPr id="33" name="图片 32">
              <a:extLst>
                <a:ext uri="{FF2B5EF4-FFF2-40B4-BE49-F238E27FC236}">
                  <a16:creationId xmlns:a16="http://schemas.microsoft.com/office/drawing/2014/main" id="{CEB767C2-8146-B44E-AC3B-9D0B0EAAB0EE}"/>
                </a:ext>
              </a:extLst>
            </p:cNvPr>
            <p:cNvPicPr>
              <a:picLocks noChangeAspect="1"/>
            </p:cNvPicPr>
            <p:nvPr/>
          </p:nvPicPr>
          <p:blipFill>
            <a:blip r:embed="rId6"/>
            <a:stretch>
              <a:fillRect/>
            </a:stretch>
          </p:blipFill>
          <p:spPr>
            <a:xfrm>
              <a:off x="5048785" y="4033301"/>
              <a:ext cx="1125137" cy="983313"/>
            </a:xfrm>
            <a:prstGeom prst="rect">
              <a:avLst/>
            </a:prstGeom>
          </p:spPr>
        </p:pic>
        <p:pic>
          <p:nvPicPr>
            <p:cNvPr id="34" name="图片 33">
              <a:extLst>
                <a:ext uri="{FF2B5EF4-FFF2-40B4-BE49-F238E27FC236}">
                  <a16:creationId xmlns:a16="http://schemas.microsoft.com/office/drawing/2014/main" id="{7FD31876-ACBF-D945-93AE-20478595B3AD}"/>
                </a:ext>
              </a:extLst>
            </p:cNvPr>
            <p:cNvPicPr>
              <a:picLocks noChangeAspect="1"/>
            </p:cNvPicPr>
            <p:nvPr/>
          </p:nvPicPr>
          <p:blipFill>
            <a:blip r:embed="rId7"/>
            <a:stretch>
              <a:fillRect/>
            </a:stretch>
          </p:blipFill>
          <p:spPr>
            <a:xfrm>
              <a:off x="8881632" y="4033301"/>
              <a:ext cx="1051439" cy="935371"/>
            </a:xfrm>
            <a:prstGeom prst="rect">
              <a:avLst/>
            </a:prstGeom>
          </p:spPr>
        </p:pic>
        <p:pic>
          <p:nvPicPr>
            <p:cNvPr id="35" name="图片 34">
              <a:extLst>
                <a:ext uri="{FF2B5EF4-FFF2-40B4-BE49-F238E27FC236}">
                  <a16:creationId xmlns:a16="http://schemas.microsoft.com/office/drawing/2014/main" id="{DEC9B5A4-4D9C-D44C-8FB8-6BD46B1CBF2F}"/>
                </a:ext>
              </a:extLst>
            </p:cNvPr>
            <p:cNvPicPr>
              <a:picLocks noChangeAspect="1"/>
            </p:cNvPicPr>
            <p:nvPr/>
          </p:nvPicPr>
          <p:blipFill>
            <a:blip r:embed="rId8"/>
            <a:stretch>
              <a:fillRect/>
            </a:stretch>
          </p:blipFill>
          <p:spPr>
            <a:xfrm>
              <a:off x="8901366" y="1679504"/>
              <a:ext cx="949839" cy="893966"/>
            </a:xfrm>
            <a:prstGeom prst="rect">
              <a:avLst/>
            </a:prstGeom>
          </p:spPr>
        </p:pic>
      </p:grpSp>
    </p:spTree>
    <p:extLst>
      <p:ext uri="{BB962C8B-B14F-4D97-AF65-F5344CB8AC3E}">
        <p14:creationId xmlns:p14="http://schemas.microsoft.com/office/powerpoint/2010/main" val="639105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3488455"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3.4</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a:t>
            </a:r>
            <a:r>
              <a:rPr lang="en-US" altLang="zh-CN" sz="2400" b="1" dirty="0" err="1">
                <a:solidFill>
                  <a:schemeClr val="bg1"/>
                </a:solidFill>
                <a:latin typeface="Microsoft YaHei" panose="020B0503020204020204" pitchFamily="34" charset="-122"/>
                <a:ea typeface="Microsoft YaHei" panose="020B0503020204020204" pitchFamily="34" charset="-122"/>
                <a:cs typeface="Microsoft YaHei Light" charset="-122"/>
              </a:rPr>
              <a:t>DuerEdge</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平台架构</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pic>
        <p:nvPicPr>
          <p:cNvPr id="5" name="图片 4">
            <a:extLst>
              <a:ext uri="{FF2B5EF4-FFF2-40B4-BE49-F238E27FC236}">
                <a16:creationId xmlns:a16="http://schemas.microsoft.com/office/drawing/2014/main" id="{E8FAC41E-DEEF-F749-8874-841DA26E86ED}"/>
              </a:ext>
            </a:extLst>
          </p:cNvPr>
          <p:cNvPicPr/>
          <p:nvPr/>
        </p:nvPicPr>
        <p:blipFill>
          <a:blip r:embed="rId3"/>
          <a:stretch>
            <a:fillRect/>
          </a:stretch>
        </p:blipFill>
        <p:spPr>
          <a:xfrm>
            <a:off x="2247338" y="1525256"/>
            <a:ext cx="7872022" cy="4799344"/>
          </a:xfrm>
          <a:prstGeom prst="rect">
            <a:avLst/>
          </a:prstGeom>
          <a:noFill/>
        </p:spPr>
      </p:pic>
    </p:spTree>
    <p:extLst>
      <p:ext uri="{BB962C8B-B14F-4D97-AF65-F5344CB8AC3E}">
        <p14:creationId xmlns:p14="http://schemas.microsoft.com/office/powerpoint/2010/main" val="1962463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800219" cy="461665"/>
          </a:xfrm>
          <a:prstGeom prst="rect">
            <a:avLst/>
          </a:prstGeom>
          <a:noFill/>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目录</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sp>
        <p:nvSpPr>
          <p:cNvPr id="8" name="文本框 7">
            <a:extLst>
              <a:ext uri="{FF2B5EF4-FFF2-40B4-BE49-F238E27FC236}">
                <a16:creationId xmlns:a16="http://schemas.microsoft.com/office/drawing/2014/main" id="{E0EDFB72-CFDF-4E47-A37B-F331541CEF65}"/>
              </a:ext>
            </a:extLst>
          </p:cNvPr>
          <p:cNvSpPr txBox="1"/>
          <p:nvPr/>
        </p:nvSpPr>
        <p:spPr>
          <a:xfrm>
            <a:off x="2133600" y="1748589"/>
            <a:ext cx="3608680" cy="2461636"/>
          </a:xfrm>
          <a:prstGeom prst="rect">
            <a:avLst/>
          </a:prstGeom>
          <a:noFill/>
        </p:spPr>
        <p:txBody>
          <a:bodyPr wrap="none" rtlCol="0">
            <a:spAutoFit/>
          </a:bodyPr>
          <a:lstStyle/>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边缘计算介绍</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边缘计算分类</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chemeClr val="bg1"/>
                </a:solidFill>
                <a:latin typeface="Microsoft YaHei" panose="020B0503020204020204" pitchFamily="34" charset="-122"/>
                <a:ea typeface="Microsoft YaHei" panose="020B0503020204020204" pitchFamily="34" charset="-122"/>
                <a:cs typeface="Microsoft YaHei Light" charset="-122"/>
              </a:rPr>
              <a:t>网络安全与边缘计算的结合</a:t>
            </a:r>
            <a:endParaRPr lang="en-US" altLang="zh-CN" sz="2000" dirty="0">
              <a:solidFill>
                <a:schemeClr val="bg1"/>
              </a:solidFill>
              <a:latin typeface="Microsoft YaHei" panose="020B0503020204020204" pitchFamily="34" charset="-122"/>
              <a:ea typeface="Microsoft YaHei" panose="020B0503020204020204" pitchFamily="34" charset="-122"/>
              <a:cs typeface="Microsoft YaHei Light" charset="-122"/>
            </a:endParaRPr>
          </a:p>
          <a:p>
            <a:pPr marL="342900" indent="-342900">
              <a:lnSpc>
                <a:spcPct val="200000"/>
              </a:lnSpc>
              <a:buFont typeface="Wingdings" pitchFamily="2" charset="2"/>
              <a:buChar char="l"/>
            </a:pPr>
            <a:r>
              <a:rPr lang="zh-CN" altLang="en-US" sz="2000" dirty="0">
                <a:solidFill>
                  <a:srgbClr val="FF0000"/>
                </a:solidFill>
                <a:latin typeface="Microsoft YaHei" panose="020B0503020204020204" pitchFamily="34" charset="-122"/>
                <a:ea typeface="Microsoft YaHei" panose="020B0503020204020204" pitchFamily="34" charset="-122"/>
                <a:cs typeface="Microsoft YaHei Light" charset="-122"/>
              </a:rPr>
              <a:t>百度安全实践</a:t>
            </a:r>
            <a:endParaRPr lang="en-US" altLang="zh-CN" sz="2000" dirty="0">
              <a:solidFill>
                <a:srgbClr val="FF0000"/>
              </a:solidFill>
              <a:latin typeface="Microsoft YaHei" panose="020B0503020204020204" pitchFamily="34" charset="-122"/>
              <a:ea typeface="Microsoft YaHei" panose="020B0503020204020204" pitchFamily="34" charset="-122"/>
              <a:cs typeface="Microsoft YaHei Light" charset="-122"/>
            </a:endParaRPr>
          </a:p>
        </p:txBody>
      </p:sp>
    </p:spTree>
    <p:extLst>
      <p:ext uri="{BB962C8B-B14F-4D97-AF65-F5344CB8AC3E}">
        <p14:creationId xmlns:p14="http://schemas.microsoft.com/office/powerpoint/2010/main" val="2943388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43400" y="188183"/>
            <a:ext cx="7695077" cy="391214"/>
          </a:xfrm>
        </p:spPr>
        <p:txBody>
          <a:bodyPr/>
          <a:lstStyle/>
          <a:p>
            <a:r>
              <a:rPr kumimoji="1" lang="en-US" altLang="zh-CN" sz="2000" dirty="0"/>
              <a:t> </a:t>
            </a:r>
            <a:endParaRPr kumimoji="1" lang="zh-CN" altLang="en-US" sz="2000" dirty="0"/>
          </a:p>
        </p:txBody>
      </p:sp>
      <p:sp>
        <p:nvSpPr>
          <p:cNvPr id="52" name="文本框 51">
            <a:extLst>
              <a:ext uri="{FF2B5EF4-FFF2-40B4-BE49-F238E27FC236}">
                <a16:creationId xmlns:a16="http://schemas.microsoft.com/office/drawing/2014/main" id="{B6008063-F4BE-7C4F-B4E1-6B6C311F2E2B}"/>
              </a:ext>
            </a:extLst>
          </p:cNvPr>
          <p:cNvSpPr txBox="1"/>
          <p:nvPr/>
        </p:nvSpPr>
        <p:spPr>
          <a:xfrm>
            <a:off x="1083129" y="821494"/>
            <a:ext cx="3643946" cy="461665"/>
          </a:xfrm>
          <a:prstGeom prst="rect">
            <a:avLst/>
          </a:prstGeom>
          <a:noFill/>
        </p:spPr>
        <p:txBody>
          <a:bodyPr wrap="none" rtlCol="0">
            <a:spAutoFit/>
          </a:bodyPr>
          <a:lstStyle/>
          <a:p>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4.1</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 应用实践</a:t>
            </a:r>
            <a:r>
              <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rPr>
              <a:t>-</a:t>
            </a:r>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防恶意爬取</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pic>
        <p:nvPicPr>
          <p:cNvPr id="6" name="图片 5">
            <a:extLst>
              <a:ext uri="{FF2B5EF4-FFF2-40B4-BE49-F238E27FC236}">
                <a16:creationId xmlns:a16="http://schemas.microsoft.com/office/drawing/2014/main" id="{96E943B4-2BA2-884E-A910-7B414C47DF68}"/>
              </a:ext>
            </a:extLst>
          </p:cNvPr>
          <p:cNvPicPr/>
          <p:nvPr/>
        </p:nvPicPr>
        <p:blipFill>
          <a:blip r:embed="rId3"/>
          <a:stretch>
            <a:fillRect/>
          </a:stretch>
        </p:blipFill>
        <p:spPr>
          <a:xfrm>
            <a:off x="5085212" y="1283159"/>
            <a:ext cx="5369381" cy="3163604"/>
          </a:xfrm>
          <a:prstGeom prst="rect">
            <a:avLst/>
          </a:prstGeom>
        </p:spPr>
      </p:pic>
      <p:pic>
        <p:nvPicPr>
          <p:cNvPr id="7" name="图片 6">
            <a:extLst>
              <a:ext uri="{FF2B5EF4-FFF2-40B4-BE49-F238E27FC236}">
                <a16:creationId xmlns:a16="http://schemas.microsoft.com/office/drawing/2014/main" id="{17B93210-FC44-A84D-8893-A7A2D375AD2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798102" y="4633903"/>
            <a:ext cx="5943600" cy="1694815"/>
          </a:xfrm>
          <a:prstGeom prst="rect">
            <a:avLst/>
          </a:prstGeom>
        </p:spPr>
      </p:pic>
      <p:sp>
        <p:nvSpPr>
          <p:cNvPr id="3" name="矩形 2">
            <a:extLst>
              <a:ext uri="{FF2B5EF4-FFF2-40B4-BE49-F238E27FC236}">
                <a16:creationId xmlns:a16="http://schemas.microsoft.com/office/drawing/2014/main" id="{C250F4C1-09FD-1D4A-8B7B-E817DF9373F9}"/>
              </a:ext>
            </a:extLst>
          </p:cNvPr>
          <p:cNvSpPr/>
          <p:nvPr/>
        </p:nvSpPr>
        <p:spPr>
          <a:xfrm>
            <a:off x="1200364" y="2264796"/>
            <a:ext cx="3404294" cy="2543068"/>
          </a:xfrm>
          <a:prstGeom prst="rect">
            <a:avLst/>
          </a:prstGeom>
        </p:spPr>
        <p:txBody>
          <a:bodyPr wrap="square">
            <a:spAutoFit/>
          </a:bodyPr>
          <a:lstStyle/>
          <a:p>
            <a:pPr>
              <a:lnSpc>
                <a:spcPct val="150000"/>
              </a:lnSpc>
            </a:pPr>
            <a:r>
              <a:rPr lang="zh-CN" altLang="en-US" dirty="0">
                <a:solidFill>
                  <a:schemeClr val="bg1"/>
                </a:solidFill>
              </a:rPr>
              <a:t>        恶意</a:t>
            </a:r>
            <a:r>
              <a:rPr lang="zh-CN" altLang="zh-CN" dirty="0">
                <a:solidFill>
                  <a:schemeClr val="bg1"/>
                </a:solidFill>
              </a:rPr>
              <a:t>爬取与反</a:t>
            </a:r>
            <a:r>
              <a:rPr lang="zh-CN" altLang="en-US" dirty="0">
                <a:solidFill>
                  <a:schemeClr val="bg1"/>
                </a:solidFill>
              </a:rPr>
              <a:t>恶意</a:t>
            </a:r>
            <a:r>
              <a:rPr lang="zh-CN" altLang="zh-CN" dirty="0">
                <a:solidFill>
                  <a:schemeClr val="bg1"/>
                </a:solidFill>
              </a:rPr>
              <a:t>爬取的对抗已经进行了很多年，近年来随着边缘计算技术的兴起，</a:t>
            </a:r>
            <a:r>
              <a:rPr lang="zh-CN" altLang="en-US" dirty="0">
                <a:solidFill>
                  <a:schemeClr val="bg1"/>
                </a:solidFill>
              </a:rPr>
              <a:t>我们</a:t>
            </a:r>
            <a:r>
              <a:rPr lang="zh-CN" altLang="zh-CN" dirty="0">
                <a:solidFill>
                  <a:schemeClr val="bg1"/>
                </a:solidFill>
              </a:rPr>
              <a:t>将反爬取技术从源站服务器端迁移到了边缘节点，取得非常好的防御效果。 </a:t>
            </a:r>
            <a:endParaRPr lang="zh-CN" altLang="en-US" dirty="0">
              <a:solidFill>
                <a:schemeClr val="bg1"/>
              </a:solidFill>
            </a:endParaRPr>
          </a:p>
        </p:txBody>
      </p:sp>
    </p:spTree>
    <p:extLst>
      <p:ext uri="{BB962C8B-B14F-4D97-AF65-F5344CB8AC3E}">
        <p14:creationId xmlns:p14="http://schemas.microsoft.com/office/powerpoint/2010/main" val="2632005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02052B56-F00F-7F4A-B000-B215ADFDBFD6}"/>
              </a:ext>
            </a:extLst>
          </p:cNvPr>
          <p:cNvSpPr>
            <a:spLocks noGrp="1"/>
          </p:cNvSpPr>
          <p:nvPr>
            <p:ph type="body" sz="quarter" idx="15"/>
          </p:nvPr>
        </p:nvSpPr>
        <p:spPr/>
        <p:txBody>
          <a:bodyPr/>
          <a:lstStyle/>
          <a:p>
            <a:endParaRPr kumimoji="1" lang="zh-CN" altLang="en-US"/>
          </a:p>
        </p:txBody>
      </p:sp>
      <p:sp>
        <p:nvSpPr>
          <p:cNvPr id="4" name="文本框 3">
            <a:extLst>
              <a:ext uri="{FF2B5EF4-FFF2-40B4-BE49-F238E27FC236}">
                <a16:creationId xmlns:a16="http://schemas.microsoft.com/office/drawing/2014/main" id="{5A378C0B-6A3C-D14B-B7C3-ECF5EE76B496}"/>
              </a:ext>
            </a:extLst>
          </p:cNvPr>
          <p:cNvSpPr txBox="1"/>
          <p:nvPr/>
        </p:nvSpPr>
        <p:spPr>
          <a:xfrm>
            <a:off x="1083129" y="821494"/>
            <a:ext cx="1107996" cy="461665"/>
          </a:xfrm>
          <a:prstGeom prst="rect">
            <a:avLst/>
          </a:prstGeom>
          <a:noFill/>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cs typeface="Microsoft YaHei Light" charset="-122"/>
              </a:rPr>
              <a:t>待突破</a:t>
            </a:r>
            <a:endParaRPr lang="en-US" altLang="zh-CN" sz="2400" b="1" dirty="0">
              <a:solidFill>
                <a:schemeClr val="bg1"/>
              </a:solidFill>
              <a:latin typeface="Microsoft YaHei" panose="020B0503020204020204" pitchFamily="34" charset="-122"/>
              <a:ea typeface="Microsoft YaHei" panose="020B0503020204020204" pitchFamily="34" charset="-122"/>
              <a:cs typeface="Microsoft YaHei Light" charset="-122"/>
            </a:endParaRPr>
          </a:p>
        </p:txBody>
      </p:sp>
      <p:grpSp>
        <p:nvGrpSpPr>
          <p:cNvPr id="7" name="组合 6">
            <a:extLst>
              <a:ext uri="{FF2B5EF4-FFF2-40B4-BE49-F238E27FC236}">
                <a16:creationId xmlns:a16="http://schemas.microsoft.com/office/drawing/2014/main" id="{6CB7989F-321F-AF48-BA76-1D610714DD02}"/>
              </a:ext>
            </a:extLst>
          </p:cNvPr>
          <p:cNvGrpSpPr/>
          <p:nvPr/>
        </p:nvGrpSpPr>
        <p:grpSpPr>
          <a:xfrm>
            <a:off x="2228024" y="2279316"/>
            <a:ext cx="7830376" cy="1318631"/>
            <a:chOff x="638375" y="3175732"/>
            <a:chExt cx="10950528" cy="791691"/>
          </a:xfrm>
        </p:grpSpPr>
        <p:sp>
          <p:nvSpPr>
            <p:cNvPr id="8" name="文本框 7">
              <a:extLst>
                <a:ext uri="{FF2B5EF4-FFF2-40B4-BE49-F238E27FC236}">
                  <a16:creationId xmlns:a16="http://schemas.microsoft.com/office/drawing/2014/main" id="{11A07100-F927-5641-BE82-6C3CB138FDC9}"/>
                </a:ext>
              </a:extLst>
            </p:cNvPr>
            <p:cNvSpPr txBox="1"/>
            <p:nvPr/>
          </p:nvSpPr>
          <p:spPr>
            <a:xfrm>
              <a:off x="1935434" y="3175732"/>
              <a:ext cx="9653469" cy="7916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nSpc>
                  <a:spcPct val="150000"/>
                </a:lnSpc>
              </a:pPr>
              <a:r>
                <a:rPr lang="zh-CN" altLang="en-US" spc="100" dirty="0">
                  <a:solidFill>
                    <a:schemeClr val="bg1"/>
                  </a:solidFill>
                  <a:latin typeface="Microsoft Yahei" panose="020B0503020204020204" pitchFamily="34" charset="-122"/>
                  <a:ea typeface="Microsoft Yahei" panose="020B0503020204020204" pitchFamily="34" charset="-122"/>
                </a:rPr>
                <a:t>有人说：边缘计算只是一种解决方案，没有创造出新的核心技术或做重大技术组合，也没有诞生新的应用，更没有创造出新的商业模式</a:t>
              </a:r>
            </a:p>
          </p:txBody>
        </p:sp>
        <p:sp>
          <p:nvSpPr>
            <p:cNvPr id="9" name="矩形 8">
              <a:extLst>
                <a:ext uri="{FF2B5EF4-FFF2-40B4-BE49-F238E27FC236}">
                  <a16:creationId xmlns:a16="http://schemas.microsoft.com/office/drawing/2014/main" id="{E4A6B485-0201-614B-9651-DBACE6B66D04}"/>
                </a:ext>
              </a:extLst>
            </p:cNvPr>
            <p:cNvSpPr/>
            <p:nvPr/>
          </p:nvSpPr>
          <p:spPr>
            <a:xfrm rot="2700000">
              <a:off x="1821367" y="3547157"/>
              <a:ext cx="48843" cy="48843"/>
            </a:xfrm>
            <a:prstGeom prst="rect">
              <a:avLst/>
            </a:prstGeom>
            <a:solidFill>
              <a:srgbClr val="25292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0" name="直线连接符 9">
              <a:extLst>
                <a:ext uri="{FF2B5EF4-FFF2-40B4-BE49-F238E27FC236}">
                  <a16:creationId xmlns:a16="http://schemas.microsoft.com/office/drawing/2014/main" id="{1237F4BB-9019-0E47-9B9B-AEA2E1B983BD}"/>
                </a:ext>
              </a:extLst>
            </p:cNvPr>
            <p:cNvCxnSpPr>
              <a:cxnSpLocks/>
            </p:cNvCxnSpPr>
            <p:nvPr/>
          </p:nvCxnSpPr>
          <p:spPr>
            <a:xfrm>
              <a:off x="638375" y="3571578"/>
              <a:ext cx="1117767" cy="0"/>
            </a:xfrm>
            <a:prstGeom prst="line">
              <a:avLst/>
            </a:prstGeom>
            <a:ln>
              <a:solidFill>
                <a:srgbClr val="3E00FF">
                  <a:alpha val="10000"/>
                </a:srgbClr>
              </a:solidFill>
            </a:ln>
          </p:spPr>
          <p:style>
            <a:lnRef idx="1">
              <a:schemeClr val="accent1"/>
            </a:lnRef>
            <a:fillRef idx="0">
              <a:schemeClr val="accent1"/>
            </a:fillRef>
            <a:effectRef idx="0">
              <a:schemeClr val="accent1"/>
            </a:effectRef>
            <a:fontRef idx="minor">
              <a:schemeClr val="tx1"/>
            </a:fontRef>
          </p:style>
        </p:cxnSp>
        <p:cxnSp>
          <p:nvCxnSpPr>
            <p:cNvPr id="11" name="直线连接符 10">
              <a:extLst>
                <a:ext uri="{FF2B5EF4-FFF2-40B4-BE49-F238E27FC236}">
                  <a16:creationId xmlns:a16="http://schemas.microsoft.com/office/drawing/2014/main" id="{5124119C-CAE9-E54D-8ADF-7903C2C538E0}"/>
                </a:ext>
              </a:extLst>
            </p:cNvPr>
            <p:cNvCxnSpPr/>
            <p:nvPr/>
          </p:nvCxnSpPr>
          <p:spPr>
            <a:xfrm flipH="1">
              <a:off x="1678396" y="3571625"/>
              <a:ext cx="77746" cy="0"/>
            </a:xfrm>
            <a:prstGeom prst="line">
              <a:avLst/>
            </a:prstGeom>
            <a:ln>
              <a:solidFill>
                <a:srgbClr val="25292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3518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57"/>
            <a:ext cx="12192000" cy="6856286"/>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764" y="6177074"/>
            <a:ext cx="2976278" cy="39167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2714" y="6104286"/>
            <a:ext cx="1496137" cy="464461"/>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097" y="301346"/>
            <a:ext cx="957882" cy="1478469"/>
          </a:xfrm>
          <a:prstGeom prst="rect">
            <a:avLst/>
          </a:prstGeom>
        </p:spPr>
      </p:pic>
      <p:sp>
        <p:nvSpPr>
          <p:cNvPr id="3" name="文本框 2"/>
          <p:cNvSpPr txBox="1"/>
          <p:nvPr/>
        </p:nvSpPr>
        <p:spPr>
          <a:xfrm>
            <a:off x="978809" y="2670388"/>
            <a:ext cx="10447057" cy="1200329"/>
          </a:xfrm>
          <a:prstGeom prst="rect">
            <a:avLst/>
          </a:prstGeom>
          <a:noFill/>
        </p:spPr>
        <p:txBody>
          <a:bodyPr wrap="square" rtlCol="0">
            <a:spAutoFit/>
          </a:bodyPr>
          <a:lstStyle/>
          <a:p>
            <a:pPr algn="ctr"/>
            <a:r>
              <a:rPr lang="en-US" altLang="zh-CN" sz="7200" dirty="0">
                <a:solidFill>
                  <a:schemeClr val="bg1"/>
                </a:solidFill>
                <a:latin typeface="思源黑体 CN Heavy" panose="020B0A00000000000000" pitchFamily="34" charset="-122"/>
                <a:ea typeface="思源黑体 CN Heavy" panose="020B0A00000000000000" pitchFamily="34" charset="-122"/>
              </a:rPr>
              <a:t>THANKS</a:t>
            </a:r>
            <a:r>
              <a:rPr lang="zh-CN" altLang="en-US" sz="7200" dirty="0">
                <a:solidFill>
                  <a:schemeClr val="bg1"/>
                </a:solidFill>
                <a:latin typeface="思源黑体 CN Heavy" panose="020B0A00000000000000" pitchFamily="34" charset="-122"/>
                <a:ea typeface="思源黑体 CN Heavy" panose="020B0A00000000000000" pitchFamily="34" charset="-122"/>
              </a:rPr>
              <a:t>！</a:t>
            </a:r>
          </a:p>
        </p:txBody>
      </p:sp>
    </p:spTree>
    <p:extLst>
      <p:ext uri="{BB962C8B-B14F-4D97-AF65-F5344CB8AC3E}">
        <p14:creationId xmlns:p14="http://schemas.microsoft.com/office/powerpoint/2010/main" val="3117577184"/>
      </p:ext>
    </p:extLst>
  </p:cSld>
  <p:clrMapOvr>
    <a:masterClrMapping/>
  </p:clrMapOvr>
</p:sld>
</file>

<file path=ppt/theme/theme1.xml><?xml version="1.0" encoding="utf-8"?>
<a:theme xmlns:a="http://schemas.openxmlformats.org/drawingml/2006/main" name="百度安全ppt模板库V1.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演示文稿2" id="{A5DF50A7-EC99-3045-9186-9FACE275606D}" vid="{F118569C-0E76-6C4A-BEBF-0DEDE060E940}"/>
    </a:ext>
  </a:extLst>
</a:theme>
</file>

<file path=ppt/theme/theme2.xml><?xml version="1.0" encoding="utf-8"?>
<a:theme xmlns:a="http://schemas.openxmlformats.org/drawingml/2006/main" name="Office Theme">
  <a:themeElements>
    <a:clrScheme name="2050HangZhou">
      <a:dk1>
        <a:srgbClr val="000000"/>
      </a:dk1>
      <a:lt1>
        <a:srgbClr val="F8F8F8"/>
      </a:lt1>
      <a:dk2>
        <a:srgbClr val="000000"/>
      </a:dk2>
      <a:lt2>
        <a:srgbClr val="4472C4"/>
      </a:lt2>
      <a:accent1>
        <a:srgbClr val="4472C4"/>
      </a:accent1>
      <a:accent2>
        <a:srgbClr val="ED7D31"/>
      </a:accent2>
      <a:accent3>
        <a:srgbClr val="F8F8F8"/>
      </a:accent3>
      <a:accent4>
        <a:srgbClr val="FFC000"/>
      </a:accent4>
      <a:accent5>
        <a:srgbClr val="5B9BD5"/>
      </a:accent5>
      <a:accent6>
        <a:srgbClr val="954F72"/>
      </a:accent6>
      <a:hlink>
        <a:srgbClr val="FF0000"/>
      </a:hlink>
      <a:folHlink>
        <a:srgbClr val="4472C4"/>
      </a:folHlink>
    </a:clrScheme>
    <a:fontScheme name="2050HangZhou">
      <a:majorFont>
        <a:latin typeface="Lucida Sans Unicode"/>
        <a:ea typeface="Microsoft Sans Serif"/>
        <a:cs typeface=""/>
      </a:majorFont>
      <a:minorFont>
        <a:latin typeface="Lucida Sans Unicode"/>
        <a:ea typeface="Microsoft Sans Serif"/>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演示文稿2</Template>
  <TotalTime>32095</TotalTime>
  <Words>2881</Words>
  <Application>Microsoft Office PowerPoint</Application>
  <PresentationFormat>宽屏</PresentationFormat>
  <Paragraphs>249</Paragraphs>
  <Slides>18</Slides>
  <Notes>16</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18</vt:i4>
      </vt:variant>
    </vt:vector>
  </HeadingPairs>
  <TitlesOfParts>
    <vt:vector size="35" baseType="lpstr">
      <vt:lpstr>.PingFang SC</vt:lpstr>
      <vt:lpstr>DengXian</vt:lpstr>
      <vt:lpstr>DengXian Light</vt:lpstr>
      <vt:lpstr>Helvetica Neue</vt:lpstr>
      <vt:lpstr>微软雅黑</vt:lpstr>
      <vt:lpstr>微软雅黑</vt:lpstr>
      <vt:lpstr>微软雅黑</vt:lpstr>
      <vt:lpstr>Microsoft YaHei Light</vt:lpstr>
      <vt:lpstr>MicrosoftYaHei</vt:lpstr>
      <vt:lpstr>PingFang SC</vt:lpstr>
      <vt:lpstr>思源黑体 CN Heavy</vt:lpstr>
      <vt:lpstr>Arial</vt:lpstr>
      <vt:lpstr>Calibri</vt:lpstr>
      <vt:lpstr>Lucida Sans Unicode</vt:lpstr>
      <vt:lpstr>Wingdings</vt:lpstr>
      <vt:lpstr>百度安全ppt模板库V1.0</vt:lpstr>
      <vt:lpstr>Office Theme</vt:lpstr>
      <vt:lpstr>PowerPoint 演示文稿</vt:lpstr>
      <vt:lpstr>PowerPoint 演示文稿</vt:lpstr>
      <vt:lpstr> </vt:lpstr>
      <vt:lpstr> </vt:lpstr>
      <vt:lpstr> </vt:lpstr>
      <vt:lpstr> </vt:lpstr>
      <vt:lpstr> </vt:lpstr>
      <vt:lpstr> </vt:lpstr>
      <vt:lpstr> </vt:lpstr>
      <vt:lpstr> </vt:lpstr>
      <vt:lpstr> </vt:lpstr>
      <vt:lpstr> </vt:lpstr>
      <vt:lpstr> </vt:lpstr>
      <vt:lpstr> </vt:lpstr>
      <vt:lpstr> </vt:lpstr>
      <vt:lpstr> </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jodetemsn maricamsn</cp:lastModifiedBy>
  <cp:revision>620</cp:revision>
  <dcterms:created xsi:type="dcterms:W3CDTF">2018-06-01T03:04:26Z</dcterms:created>
  <dcterms:modified xsi:type="dcterms:W3CDTF">2019-04-22T10:08:23Z</dcterms:modified>
</cp:coreProperties>
</file>